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6" r:id="rId5"/>
    <p:sldMasterId id="2147483691" r:id="rId6"/>
  </p:sldMasterIdLst>
  <p:notesMasterIdLst>
    <p:notesMasterId r:id="rId16"/>
  </p:notesMasterIdLst>
  <p:sldIdLst>
    <p:sldId id="267" r:id="rId7"/>
    <p:sldId id="261" r:id="rId8"/>
    <p:sldId id="271" r:id="rId9"/>
    <p:sldId id="359" r:id="rId10"/>
    <p:sldId id="415" r:id="rId11"/>
    <p:sldId id="414" r:id="rId12"/>
    <p:sldId id="360" r:id="rId13"/>
    <p:sldId id="370" r:id="rId14"/>
    <p:sldId id="393" r:id="rId15"/>
    <p:sldId id="417" r:id="rId17"/>
    <p:sldId id="371" r:id="rId18"/>
    <p:sldId id="392" r:id="rId19"/>
    <p:sldId id="381" r:id="rId20"/>
    <p:sldId id="382" r:id="rId21"/>
    <p:sldId id="373" r:id="rId22"/>
    <p:sldId id="394" r:id="rId23"/>
    <p:sldId id="400" r:id="rId24"/>
    <p:sldId id="395" r:id="rId25"/>
    <p:sldId id="396" r:id="rId26"/>
    <p:sldId id="397" r:id="rId27"/>
    <p:sldId id="398" r:id="rId28"/>
    <p:sldId id="399" r:id="rId29"/>
    <p:sldId id="372" r:id="rId30"/>
    <p:sldId id="374" r:id="rId31"/>
    <p:sldId id="375" r:id="rId32"/>
    <p:sldId id="376" r:id="rId33"/>
    <p:sldId id="377" r:id="rId34"/>
    <p:sldId id="378" r:id="rId35"/>
    <p:sldId id="379" r:id="rId36"/>
    <p:sldId id="269" r:id="rId37"/>
  </p:sldIdLst>
  <p:sldSz cx="9144000" cy="6858000" type="screen4x3"/>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新宋体-18030"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162" userDrawn="1">
          <p15:clr>
            <a:srgbClr val="A4A3A4"/>
          </p15:clr>
        </p15:guide>
        <p15:guide id="2" pos="2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A50021"/>
    <a:srgbClr val="0157D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13" d="100"/>
          <a:sy n="113" d="100"/>
        </p:scale>
        <p:origin x="-1584" y="-96"/>
      </p:cViewPr>
      <p:guideLst>
        <p:guide orient="horz" pos="2162"/>
        <p:guide pos="281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notesMaster" Target="notesMasters/notesMaster1.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DA9988A-87B5-4349-BB3F-0E258E4FFADF}" type="doc">
      <dgm:prSet loTypeId="urn:microsoft.com/office/officeart/2005/8/layout/list1#2" loCatId="list" qsTypeId="urn:microsoft.com/office/officeart/2005/8/quickstyle/simple3#1" qsCatId="simple" csTypeId="urn:microsoft.com/office/officeart/2005/8/colors/colorful2#2" csCatId="colorful" phldr="1"/>
      <dgm:spPr/>
      <dgm:t>
        <a:bodyPr/>
        <a:lstStyle/>
        <a:p>
          <a:endParaRPr lang="zh-CN" altLang="en-US"/>
        </a:p>
      </dgm:t>
    </dgm:pt>
    <dgm:pt modelId="{FA276BDF-5FBB-484F-8E64-6E1C2638DD7E}">
      <dgm:prSet phldrT="[文本]" phldr="0" custT="1"/>
      <dgm:spPr/>
      <dgm:t>
        <a:bodyPr vert="horz" wrap="square"/>
        <a:lstStyle/>
        <a:p>
          <a:pPr>
            <a:lnSpc>
              <a:spcPct val="100000"/>
            </a:lnSpc>
            <a:spcBef>
              <a:spcPct val="0"/>
            </a:spcBef>
            <a:spcAft>
              <a:spcPct val="35000"/>
            </a:spcAft>
          </a:pPr>
          <a:r>
            <a:rPr lang="zh-CN" altLang="en-US" sz="1800" b="1" dirty="0" smtClean="0"/>
            <a:t>一、信访投诉和行政投诉的区别</a:t>
          </a:r>
          <a:endParaRPr lang="zh-CN" altLang="en-US" sz="1800" b="1" dirty="0"/>
        </a:p>
      </dgm:t>
    </dgm:pt>
    <dgm:pt modelId="{34DC8FDA-AC68-4B36-86E9-11A5D25BC965}" cxnId="{6007EF89-35C7-4A96-9C6E-0B6172300832}" type="parTrans">
      <dgm:prSet/>
      <dgm:spPr/>
      <dgm:t>
        <a:bodyPr/>
        <a:lstStyle/>
        <a:p>
          <a:endParaRPr lang="zh-CN" altLang="en-US" sz="1800" b="1"/>
        </a:p>
      </dgm:t>
    </dgm:pt>
    <dgm:pt modelId="{AF5B931F-D554-4B7C-9C6D-0A34DD4A1EB3}" cxnId="{6007EF89-35C7-4A96-9C6E-0B6172300832}" type="sibTrans">
      <dgm:prSet/>
      <dgm:spPr/>
      <dgm:t>
        <a:bodyPr/>
        <a:lstStyle/>
        <a:p>
          <a:endParaRPr lang="zh-CN" altLang="en-US" sz="1800" b="1"/>
        </a:p>
      </dgm:t>
    </dgm:pt>
    <dgm:pt modelId="{00CCCB57-0890-41E7-A788-ADDF67FB91D6}">
      <dgm:prSet phldrT="[文本]" phldr="0" custT="1"/>
      <dgm:spPr/>
      <dgm:t>
        <a:bodyPr vert="horz" wrap="square"/>
        <a:lstStyle/>
        <a:p>
          <a:pPr>
            <a:lnSpc>
              <a:spcPct val="100000"/>
            </a:lnSpc>
            <a:spcBef>
              <a:spcPct val="0"/>
            </a:spcBef>
            <a:spcAft>
              <a:spcPct val="35000"/>
            </a:spcAft>
          </a:pPr>
          <a:r>
            <a:rPr lang="zh-CN" altLang="en-US" sz="1800" b="1" dirty="0" smtClean="0"/>
            <a:t>二、公证行政投诉案件的基本范围</a:t>
          </a:r>
          <a:endParaRPr lang="zh-CN" altLang="en-US" sz="1800" b="1" dirty="0"/>
        </a:p>
      </dgm:t>
    </dgm:pt>
    <dgm:pt modelId="{2C8D707C-A2AE-4FE7-93EB-70BC8FBBEA6C}" cxnId="{38CF677D-BD5C-4B7C-8A28-FF8477C1DAE2}" type="parTrans">
      <dgm:prSet/>
      <dgm:spPr/>
      <dgm:t>
        <a:bodyPr/>
        <a:lstStyle/>
        <a:p>
          <a:endParaRPr lang="zh-CN" altLang="en-US" sz="1800" b="1"/>
        </a:p>
      </dgm:t>
    </dgm:pt>
    <dgm:pt modelId="{7ADC0D07-7D84-4754-A23A-ACF3D396C3F7}" cxnId="{38CF677D-BD5C-4B7C-8A28-FF8477C1DAE2}" type="sibTrans">
      <dgm:prSet/>
      <dgm:spPr/>
      <dgm:t>
        <a:bodyPr/>
        <a:lstStyle/>
        <a:p>
          <a:endParaRPr lang="zh-CN" altLang="en-US" sz="1800" b="1"/>
        </a:p>
      </dgm:t>
    </dgm:pt>
    <dgm:pt modelId="{199C01E3-828F-436A-903E-2BA5921D7727}">
      <dgm:prSet phldr="0" custT="1"/>
      <dgm:spPr/>
      <dgm:t>
        <a:bodyPr vert="horz" wrap="square"/>
        <a:lstStyle/>
        <a:p>
          <a:pPr>
            <a:lnSpc>
              <a:spcPct val="100000"/>
            </a:lnSpc>
            <a:spcBef>
              <a:spcPct val="0"/>
            </a:spcBef>
            <a:spcAft>
              <a:spcPct val="35000"/>
            </a:spcAft>
          </a:pPr>
          <a:r>
            <a:rPr lang="zh-CN" altLang="en-US" sz="1800" b="1" dirty="0" smtClean="0"/>
            <a:t>三、投诉案件处理的程序性要求</a:t>
          </a:r>
          <a:endParaRPr lang="en-US" altLang="zh-CN" sz="1800" b="1" dirty="0" smtClean="0"/>
        </a:p>
      </dgm:t>
    </dgm:pt>
    <dgm:pt modelId="{2C0C4E22-2295-4622-8FF0-555A9D933C09}" cxnId="{47815D42-3354-44F3-B425-CEFAEAD6CDFF}" type="parTrans">
      <dgm:prSet/>
      <dgm:spPr/>
      <dgm:t>
        <a:bodyPr/>
        <a:lstStyle/>
        <a:p>
          <a:endParaRPr lang="zh-CN" altLang="en-US" sz="1800" b="1"/>
        </a:p>
      </dgm:t>
    </dgm:pt>
    <dgm:pt modelId="{55AB4F17-68DE-49A1-BA10-ED4BA2E292C0}" cxnId="{47815D42-3354-44F3-B425-CEFAEAD6CDFF}" type="sibTrans">
      <dgm:prSet/>
      <dgm:spPr/>
      <dgm:t>
        <a:bodyPr/>
        <a:lstStyle/>
        <a:p>
          <a:endParaRPr lang="zh-CN" altLang="en-US" sz="1800" b="1"/>
        </a:p>
      </dgm:t>
    </dgm:pt>
    <dgm:pt modelId="{92A48B84-61D7-43DD-AF76-4F9E5690CE85}">
      <dgm:prSet phldr="0" custT="1"/>
      <dgm:spPr/>
      <dgm:t>
        <a:bodyPr vert="horz" wrap="square"/>
        <a:lstStyle/>
        <a:p>
          <a:pPr>
            <a:lnSpc>
              <a:spcPct val="100000"/>
            </a:lnSpc>
            <a:spcBef>
              <a:spcPct val="0"/>
            </a:spcBef>
            <a:spcAft>
              <a:spcPct val="35000"/>
            </a:spcAft>
          </a:pPr>
          <a:r>
            <a:rPr lang="zh-CN" altLang="en-US" sz="1800" b="1" dirty="0" smtClean="0"/>
            <a:t>四、</a:t>
          </a:r>
          <a:r>
            <a:rPr lang="zh-CN" altLang="en-US" sz="1800" b="1" dirty="0" smtClean="0">
              <a:sym typeface="+mn-ea"/>
            </a:rPr>
            <a:t>投诉案件处理的实体性要求</a:t>
          </a:r>
          <a:endParaRPr lang="zh-CN" altLang="en-US" sz="1800" b="1" dirty="0" smtClean="0"/>
        </a:p>
      </dgm:t>
    </dgm:pt>
    <dgm:pt modelId="{099068B6-2E39-4AC6-91FE-C818EC689EAA}" cxnId="{F1943320-19F7-47B0-80AB-88011D2C308E}" type="parTrans">
      <dgm:prSet/>
      <dgm:spPr/>
      <dgm:t>
        <a:bodyPr/>
        <a:lstStyle/>
        <a:p>
          <a:endParaRPr lang="zh-CN" altLang="en-US" sz="1800" b="1"/>
        </a:p>
      </dgm:t>
    </dgm:pt>
    <dgm:pt modelId="{F8E47A1E-68E5-48FA-B6CF-4DACAB760EF0}" cxnId="{F1943320-19F7-47B0-80AB-88011D2C308E}" type="sibTrans">
      <dgm:prSet/>
      <dgm:spPr/>
      <dgm:t>
        <a:bodyPr/>
        <a:lstStyle/>
        <a:p>
          <a:endParaRPr lang="zh-CN" altLang="en-US" sz="1800" b="1"/>
        </a:p>
      </dgm:t>
    </dgm:pt>
    <dgm:pt modelId="{B5BE0C24-A215-43FE-B03F-A3AC4C14CACF}">
      <dgm:prSet phldr="0" custT="1"/>
      <dgm:spPr/>
      <dgm:t>
        <a:bodyPr vert="horz" wrap="square"/>
        <a:lstStyle/>
        <a:p>
          <a:pPr>
            <a:lnSpc>
              <a:spcPct val="100000"/>
            </a:lnSpc>
            <a:spcBef>
              <a:spcPct val="0"/>
            </a:spcBef>
            <a:spcAft>
              <a:spcPct val="35000"/>
            </a:spcAft>
          </a:pPr>
          <a:r>
            <a:rPr lang="zh-CN" sz="1800" b="1"/>
            <a:t>五、常见实体性问题的答复口径</a:t>
          </a:r>
        </a:p>
      </dgm:t>
    </dgm:pt>
    <dgm:pt modelId="{AF7AB7F6-6A5F-4375-A1BE-6FE96D216F89}" cxnId="{1B00FFDB-82AC-4A34-B5A8-08C738CB6C79}" type="parTrans">
      <dgm:prSet/>
      <dgm:spPr/>
    </dgm:pt>
    <dgm:pt modelId="{B5089C2D-2700-4862-9579-A7E91710328E}" cxnId="{1B00FFDB-82AC-4A34-B5A8-08C738CB6C79}" type="sibTrans">
      <dgm:prSet/>
      <dgm:spPr/>
    </dgm:pt>
    <dgm:pt modelId="{233E31A5-D890-4F5C-A516-44B55D3156AF}" type="pres">
      <dgm:prSet presAssocID="{5DA9988A-87B5-4349-BB3F-0E258E4FFADF}" presName="linear" presStyleCnt="0">
        <dgm:presLayoutVars>
          <dgm:dir/>
          <dgm:animLvl val="lvl"/>
          <dgm:resizeHandles val="exact"/>
        </dgm:presLayoutVars>
      </dgm:prSet>
      <dgm:spPr/>
      <dgm:t>
        <a:bodyPr/>
        <a:lstStyle/>
        <a:p>
          <a:endParaRPr lang="zh-CN" altLang="en-US"/>
        </a:p>
      </dgm:t>
    </dgm:pt>
    <dgm:pt modelId="{23B0D77D-52ED-4FD1-80F3-0415FF152483}" type="pres">
      <dgm:prSet presAssocID="{FA276BDF-5FBB-484F-8E64-6E1C2638DD7E}" presName="parentLin" presStyleCnt="0"/>
      <dgm:spPr/>
    </dgm:pt>
    <dgm:pt modelId="{980155E1-ABF6-4860-9C69-A6B0923F2A3B}" type="pres">
      <dgm:prSet presAssocID="{FA276BDF-5FBB-484F-8E64-6E1C2638DD7E}" presName="parentLeftMargin" presStyleLbl="node1" presStyleIdx="0" presStyleCnt="5"/>
      <dgm:spPr/>
      <dgm:t>
        <a:bodyPr/>
        <a:lstStyle/>
        <a:p>
          <a:endParaRPr lang="zh-CN" altLang="en-US"/>
        </a:p>
      </dgm:t>
    </dgm:pt>
    <dgm:pt modelId="{FEFF68BF-03C7-4C58-A818-45A36902FC0A}" type="pres">
      <dgm:prSet presAssocID="{FA276BDF-5FBB-484F-8E64-6E1C2638DD7E}" presName="parentText" presStyleLbl="node1" presStyleIdx="0" presStyleCnt="5">
        <dgm:presLayoutVars>
          <dgm:chMax val="0"/>
          <dgm:bulletEnabled val="1"/>
        </dgm:presLayoutVars>
      </dgm:prSet>
      <dgm:spPr/>
      <dgm:t>
        <a:bodyPr/>
        <a:lstStyle/>
        <a:p>
          <a:endParaRPr lang="zh-CN" altLang="en-US"/>
        </a:p>
      </dgm:t>
    </dgm:pt>
    <dgm:pt modelId="{771615E8-F70F-4799-9A91-0D0C18E7CBCA}" type="pres">
      <dgm:prSet presAssocID="{FA276BDF-5FBB-484F-8E64-6E1C2638DD7E}" presName="negativeSpace" presStyleCnt="0"/>
      <dgm:spPr/>
    </dgm:pt>
    <dgm:pt modelId="{4136810F-A42B-4E90-8ED7-DC431B6D84E0}" type="pres">
      <dgm:prSet presAssocID="{FA276BDF-5FBB-484F-8E64-6E1C2638DD7E}" presName="childText" presStyleLbl="conFgAcc1" presStyleIdx="0" presStyleCnt="5">
        <dgm:presLayoutVars>
          <dgm:bulletEnabled val="1"/>
        </dgm:presLayoutVars>
      </dgm:prSet>
      <dgm:spPr/>
    </dgm:pt>
    <dgm:pt modelId="{8209ED87-1BCA-418A-84B9-F3AC740F4DBD}" type="pres">
      <dgm:prSet presAssocID="{AF5B931F-D554-4B7C-9C6D-0A34DD4A1EB3}" presName="spaceBetweenRectangles" presStyleCnt="0"/>
      <dgm:spPr/>
    </dgm:pt>
    <dgm:pt modelId="{EE0D8AE4-E06F-4330-A53A-B5F39472E9DC}" type="pres">
      <dgm:prSet presAssocID="{00CCCB57-0890-41E7-A788-ADDF67FB91D6}" presName="parentLin" presStyleCnt="0"/>
      <dgm:spPr/>
    </dgm:pt>
    <dgm:pt modelId="{A03D8D31-6123-426A-975F-7818DA2C47CE}" type="pres">
      <dgm:prSet presAssocID="{00CCCB57-0890-41E7-A788-ADDF67FB91D6}" presName="parentLeftMargin" presStyleLbl="node1" presStyleIdx="0" presStyleCnt="5"/>
      <dgm:spPr/>
      <dgm:t>
        <a:bodyPr/>
        <a:lstStyle/>
        <a:p>
          <a:endParaRPr lang="zh-CN" altLang="en-US"/>
        </a:p>
      </dgm:t>
    </dgm:pt>
    <dgm:pt modelId="{9B01B160-E36B-4CBA-B23C-6AC32D027E27}" type="pres">
      <dgm:prSet presAssocID="{00CCCB57-0890-41E7-A788-ADDF67FB91D6}" presName="parentText" presStyleLbl="node1" presStyleIdx="1" presStyleCnt="5">
        <dgm:presLayoutVars>
          <dgm:chMax val="0"/>
          <dgm:bulletEnabled val="1"/>
        </dgm:presLayoutVars>
      </dgm:prSet>
      <dgm:spPr/>
      <dgm:t>
        <a:bodyPr/>
        <a:lstStyle/>
        <a:p>
          <a:endParaRPr lang="zh-CN" altLang="en-US"/>
        </a:p>
      </dgm:t>
    </dgm:pt>
    <dgm:pt modelId="{128A1CDA-A577-4575-9BD6-1A47BE98AE93}" type="pres">
      <dgm:prSet presAssocID="{00CCCB57-0890-41E7-A788-ADDF67FB91D6}" presName="negativeSpace" presStyleCnt="0"/>
      <dgm:spPr/>
    </dgm:pt>
    <dgm:pt modelId="{C0C202C3-3F3A-45BD-BAB8-EC27860E6343}" type="pres">
      <dgm:prSet presAssocID="{00CCCB57-0890-41E7-A788-ADDF67FB91D6}" presName="childText" presStyleLbl="conFgAcc1" presStyleIdx="1" presStyleCnt="5">
        <dgm:presLayoutVars>
          <dgm:bulletEnabled val="1"/>
        </dgm:presLayoutVars>
      </dgm:prSet>
      <dgm:spPr/>
    </dgm:pt>
    <dgm:pt modelId="{3ED84AB7-21AD-467B-90E8-A181B75A0252}" type="pres">
      <dgm:prSet presAssocID="{7ADC0D07-7D84-4754-A23A-ACF3D396C3F7}" presName="spaceBetweenRectangles" presStyleCnt="0"/>
      <dgm:spPr/>
    </dgm:pt>
    <dgm:pt modelId="{DE92F0F6-3E18-4B7B-B403-300EC2E32629}" type="pres">
      <dgm:prSet presAssocID="{199C01E3-828F-436A-903E-2BA5921D7727}" presName="parentLin" presStyleCnt="0"/>
      <dgm:spPr/>
    </dgm:pt>
    <dgm:pt modelId="{B6392C59-F20D-437D-9C50-7E6EA9317A67}" type="pres">
      <dgm:prSet presAssocID="{199C01E3-828F-436A-903E-2BA5921D7727}" presName="parentLeftMargin" presStyleLbl="node1" presStyleIdx="1" presStyleCnt="5"/>
      <dgm:spPr/>
      <dgm:t>
        <a:bodyPr/>
        <a:lstStyle/>
        <a:p>
          <a:endParaRPr lang="zh-CN" altLang="en-US"/>
        </a:p>
      </dgm:t>
    </dgm:pt>
    <dgm:pt modelId="{7074189B-127E-4AAE-B27D-02E8D2147362}" type="pres">
      <dgm:prSet presAssocID="{199C01E3-828F-436A-903E-2BA5921D7727}" presName="parentText" presStyleLbl="node1" presStyleIdx="2" presStyleCnt="5">
        <dgm:presLayoutVars>
          <dgm:chMax val="0"/>
          <dgm:bulletEnabled val="1"/>
        </dgm:presLayoutVars>
      </dgm:prSet>
      <dgm:spPr/>
      <dgm:t>
        <a:bodyPr/>
        <a:lstStyle/>
        <a:p>
          <a:endParaRPr lang="zh-CN" altLang="en-US"/>
        </a:p>
      </dgm:t>
    </dgm:pt>
    <dgm:pt modelId="{3B3E8482-1E88-4285-8531-13CB1F1D5F59}" type="pres">
      <dgm:prSet presAssocID="{199C01E3-828F-436A-903E-2BA5921D7727}" presName="negativeSpace" presStyleCnt="0"/>
      <dgm:spPr/>
    </dgm:pt>
    <dgm:pt modelId="{46A94951-DBB8-4E0B-A7D4-E97C4094E739}" type="pres">
      <dgm:prSet presAssocID="{199C01E3-828F-436A-903E-2BA5921D7727}" presName="childText" presStyleLbl="conFgAcc1" presStyleIdx="2" presStyleCnt="5">
        <dgm:presLayoutVars>
          <dgm:bulletEnabled val="1"/>
        </dgm:presLayoutVars>
      </dgm:prSet>
      <dgm:spPr/>
    </dgm:pt>
    <dgm:pt modelId="{C2E2F04D-2108-4E43-A10A-8918F23CB9C0}" type="pres">
      <dgm:prSet presAssocID="{55AB4F17-68DE-49A1-BA10-ED4BA2E292C0}" presName="spaceBetweenRectangles" presStyleCnt="0"/>
      <dgm:spPr/>
    </dgm:pt>
    <dgm:pt modelId="{F31AFDE6-FA85-4CAF-A246-FF7D100B2D1F}" type="pres">
      <dgm:prSet presAssocID="{92A48B84-61D7-43DD-AF76-4F9E5690CE85}" presName="parentLin" presStyleCnt="0"/>
      <dgm:spPr/>
    </dgm:pt>
    <dgm:pt modelId="{AD3AE05A-5339-4E10-B478-E8CDE35538BA}" type="pres">
      <dgm:prSet presAssocID="{92A48B84-61D7-43DD-AF76-4F9E5690CE85}" presName="parentLeftMargin" presStyleLbl="node1" presStyleIdx="2" presStyleCnt="5"/>
      <dgm:spPr/>
      <dgm:t>
        <a:bodyPr/>
        <a:lstStyle/>
        <a:p>
          <a:endParaRPr lang="zh-CN" altLang="en-US"/>
        </a:p>
      </dgm:t>
    </dgm:pt>
    <dgm:pt modelId="{059BE45E-8690-462C-BC51-2EB06D47BC8A}" type="pres">
      <dgm:prSet presAssocID="{92A48B84-61D7-43DD-AF76-4F9E5690CE85}" presName="parentText" presStyleLbl="node1" presStyleIdx="3" presStyleCnt="5">
        <dgm:presLayoutVars>
          <dgm:chMax val="0"/>
          <dgm:bulletEnabled val="1"/>
        </dgm:presLayoutVars>
      </dgm:prSet>
      <dgm:spPr/>
      <dgm:t>
        <a:bodyPr/>
        <a:lstStyle/>
        <a:p>
          <a:endParaRPr lang="zh-CN" altLang="en-US"/>
        </a:p>
      </dgm:t>
    </dgm:pt>
    <dgm:pt modelId="{651984D1-2779-4FE3-9255-824212AD95B1}" type="pres">
      <dgm:prSet presAssocID="{92A48B84-61D7-43DD-AF76-4F9E5690CE85}" presName="negativeSpace" presStyleCnt="0"/>
      <dgm:spPr/>
    </dgm:pt>
    <dgm:pt modelId="{AD479E15-10AD-491D-BAB4-114EF20A6B78}" type="pres">
      <dgm:prSet presAssocID="{92A48B84-61D7-43DD-AF76-4F9E5690CE85}" presName="childText" presStyleLbl="conFgAcc1" presStyleIdx="3" presStyleCnt="5">
        <dgm:presLayoutVars>
          <dgm:bulletEnabled val="1"/>
        </dgm:presLayoutVars>
      </dgm:prSet>
      <dgm:spPr/>
    </dgm:pt>
    <dgm:pt modelId="{1EB1A9FF-2156-4776-98C5-4B28CD203D67}" type="pres">
      <dgm:prSet presAssocID="{F8E47A1E-68E5-48FA-B6CF-4DACAB760EF0}" presName="spaceBetweenRectangles" presStyleCnt="0"/>
      <dgm:spPr/>
    </dgm:pt>
    <dgm:pt modelId="{00F6FE33-446F-41DA-B180-E625683910CC}" type="pres">
      <dgm:prSet presAssocID="{B5BE0C24-A215-43FE-B03F-A3AC4C14CACF}" presName="parentLin" presStyleCnt="0"/>
      <dgm:spPr/>
    </dgm:pt>
    <dgm:pt modelId="{6DD81B53-5EDB-48F1-9833-A1CB9C1C75F4}" type="pres">
      <dgm:prSet presAssocID="{B5BE0C24-A215-43FE-B03F-A3AC4C14CACF}" presName="parentLeftMargin" presStyleLbl="node1" presStyleIdx="3" presStyleCnt="5"/>
      <dgm:spPr/>
      <dgm:t>
        <a:bodyPr/>
        <a:lstStyle/>
        <a:p>
          <a:endParaRPr lang="zh-CN" altLang="en-US"/>
        </a:p>
      </dgm:t>
    </dgm:pt>
    <dgm:pt modelId="{7726B527-3ED7-45B5-9174-F78DABF285FE}" type="pres">
      <dgm:prSet presAssocID="{B5BE0C24-A215-43FE-B03F-A3AC4C14CACF}" presName="parentText" presStyleLbl="node1" presStyleIdx="4" presStyleCnt="5">
        <dgm:presLayoutVars>
          <dgm:chMax val="0"/>
          <dgm:bulletEnabled val="1"/>
        </dgm:presLayoutVars>
      </dgm:prSet>
      <dgm:spPr/>
      <dgm:t>
        <a:bodyPr/>
        <a:lstStyle/>
        <a:p>
          <a:endParaRPr lang="zh-CN" altLang="en-US"/>
        </a:p>
      </dgm:t>
    </dgm:pt>
    <dgm:pt modelId="{507FB7D9-E988-4D28-91D9-4E72A5C931DF}" type="pres">
      <dgm:prSet presAssocID="{B5BE0C24-A215-43FE-B03F-A3AC4C14CACF}" presName="negativeSpace" presStyleCnt="0"/>
      <dgm:spPr/>
    </dgm:pt>
    <dgm:pt modelId="{55D824A9-8A67-43B5-8ACF-7F75E91F0B41}" type="pres">
      <dgm:prSet presAssocID="{B5BE0C24-A215-43FE-B03F-A3AC4C14CACF}" presName="childText" presStyleLbl="conFgAcc1" presStyleIdx="4" presStyleCnt="5">
        <dgm:presLayoutVars>
          <dgm:bulletEnabled val="1"/>
        </dgm:presLayoutVars>
      </dgm:prSet>
      <dgm:spPr/>
    </dgm:pt>
  </dgm:ptLst>
  <dgm:cxnLst>
    <dgm:cxn modelId="{9EF5750A-CD4A-46B2-838E-A4519AB62DA3}" type="presOf" srcId="{92A48B84-61D7-43DD-AF76-4F9E5690CE85}" destId="{AD3AE05A-5339-4E10-B478-E8CDE35538BA}" srcOrd="0" destOrd="0" presId="urn:microsoft.com/office/officeart/2005/8/layout/list1#2"/>
    <dgm:cxn modelId="{1B00FFDB-82AC-4A34-B5A8-08C738CB6C79}" srcId="{5DA9988A-87B5-4349-BB3F-0E258E4FFADF}" destId="{B5BE0C24-A215-43FE-B03F-A3AC4C14CACF}" srcOrd="4" destOrd="0" parTransId="{AF7AB7F6-6A5F-4375-A1BE-6FE96D216F89}" sibTransId="{B5089C2D-2700-4862-9579-A7E91710328E}"/>
    <dgm:cxn modelId="{CB873B5D-1539-478E-9EF4-49438BF7E288}" type="presOf" srcId="{199C01E3-828F-436A-903E-2BA5921D7727}" destId="{7074189B-127E-4AAE-B27D-02E8D2147362}" srcOrd="1" destOrd="0" presId="urn:microsoft.com/office/officeart/2005/8/layout/list1#2"/>
    <dgm:cxn modelId="{6007EF89-35C7-4A96-9C6E-0B6172300832}" srcId="{5DA9988A-87B5-4349-BB3F-0E258E4FFADF}" destId="{FA276BDF-5FBB-484F-8E64-6E1C2638DD7E}" srcOrd="0" destOrd="0" parTransId="{34DC8FDA-AC68-4B36-86E9-11A5D25BC965}" sibTransId="{AF5B931F-D554-4B7C-9C6D-0A34DD4A1EB3}"/>
    <dgm:cxn modelId="{725B2B0A-7594-4DB7-BF95-5A0E2D71E4F7}" type="presOf" srcId="{B5BE0C24-A215-43FE-B03F-A3AC4C14CACF}" destId="{7726B527-3ED7-45B5-9174-F78DABF285FE}" srcOrd="1" destOrd="0" presId="urn:microsoft.com/office/officeart/2005/8/layout/list1#2"/>
    <dgm:cxn modelId="{F1943320-19F7-47B0-80AB-88011D2C308E}" srcId="{5DA9988A-87B5-4349-BB3F-0E258E4FFADF}" destId="{92A48B84-61D7-43DD-AF76-4F9E5690CE85}" srcOrd="3" destOrd="0" parTransId="{099068B6-2E39-4AC6-91FE-C818EC689EAA}" sibTransId="{F8E47A1E-68E5-48FA-B6CF-4DACAB760EF0}"/>
    <dgm:cxn modelId="{F159AB65-4D5B-4C9C-9CF8-B54930D3A2C2}" type="presOf" srcId="{FA276BDF-5FBB-484F-8E64-6E1C2638DD7E}" destId="{980155E1-ABF6-4860-9C69-A6B0923F2A3B}" srcOrd="0" destOrd="0" presId="urn:microsoft.com/office/officeart/2005/8/layout/list1#2"/>
    <dgm:cxn modelId="{465CD4A3-2B2D-4CC5-A3EA-8D0D24B2A676}" type="presOf" srcId="{00CCCB57-0890-41E7-A788-ADDF67FB91D6}" destId="{A03D8D31-6123-426A-975F-7818DA2C47CE}" srcOrd="0" destOrd="0" presId="urn:microsoft.com/office/officeart/2005/8/layout/list1#2"/>
    <dgm:cxn modelId="{CF647A56-11B4-4F5E-991C-1018E65459BB}" type="presOf" srcId="{5DA9988A-87B5-4349-BB3F-0E258E4FFADF}" destId="{233E31A5-D890-4F5C-A516-44B55D3156AF}" srcOrd="0" destOrd="0" presId="urn:microsoft.com/office/officeart/2005/8/layout/list1#2"/>
    <dgm:cxn modelId="{47815D42-3354-44F3-B425-CEFAEAD6CDFF}" srcId="{5DA9988A-87B5-4349-BB3F-0E258E4FFADF}" destId="{199C01E3-828F-436A-903E-2BA5921D7727}" srcOrd="2" destOrd="0" parTransId="{2C0C4E22-2295-4622-8FF0-555A9D933C09}" sibTransId="{55AB4F17-68DE-49A1-BA10-ED4BA2E292C0}"/>
    <dgm:cxn modelId="{BD34EF23-1CFA-426C-B0B1-556E7A898FAD}" type="presOf" srcId="{FA276BDF-5FBB-484F-8E64-6E1C2638DD7E}" destId="{FEFF68BF-03C7-4C58-A818-45A36902FC0A}" srcOrd="1" destOrd="0" presId="urn:microsoft.com/office/officeart/2005/8/layout/list1#2"/>
    <dgm:cxn modelId="{B704F5C7-554E-472C-9F08-28FEBFCF517E}" type="presOf" srcId="{199C01E3-828F-436A-903E-2BA5921D7727}" destId="{B6392C59-F20D-437D-9C50-7E6EA9317A67}" srcOrd="0" destOrd="0" presId="urn:microsoft.com/office/officeart/2005/8/layout/list1#2"/>
    <dgm:cxn modelId="{D7472FD8-76AD-45DB-8F55-FA6DF4168C8D}" type="presOf" srcId="{B5BE0C24-A215-43FE-B03F-A3AC4C14CACF}" destId="{6DD81B53-5EDB-48F1-9833-A1CB9C1C75F4}" srcOrd="0" destOrd="0" presId="urn:microsoft.com/office/officeart/2005/8/layout/list1#2"/>
    <dgm:cxn modelId="{6AAA648C-326C-4CF1-982F-0633CED38352}" type="presOf" srcId="{92A48B84-61D7-43DD-AF76-4F9E5690CE85}" destId="{059BE45E-8690-462C-BC51-2EB06D47BC8A}" srcOrd="1" destOrd="0" presId="urn:microsoft.com/office/officeart/2005/8/layout/list1#2"/>
    <dgm:cxn modelId="{E37A22DD-B748-4EE6-A7DE-D04BBB27FD85}" type="presOf" srcId="{00CCCB57-0890-41E7-A788-ADDF67FB91D6}" destId="{9B01B160-E36B-4CBA-B23C-6AC32D027E27}" srcOrd="1" destOrd="0" presId="urn:microsoft.com/office/officeart/2005/8/layout/list1#2"/>
    <dgm:cxn modelId="{38CF677D-BD5C-4B7C-8A28-FF8477C1DAE2}" srcId="{5DA9988A-87B5-4349-BB3F-0E258E4FFADF}" destId="{00CCCB57-0890-41E7-A788-ADDF67FB91D6}" srcOrd="1" destOrd="0" parTransId="{2C8D707C-A2AE-4FE7-93EB-70BC8FBBEA6C}" sibTransId="{7ADC0D07-7D84-4754-A23A-ACF3D396C3F7}"/>
    <dgm:cxn modelId="{3E1D3A49-21DC-4677-BAF3-3E0E64374E0E}" type="presParOf" srcId="{233E31A5-D890-4F5C-A516-44B55D3156AF}" destId="{23B0D77D-52ED-4FD1-80F3-0415FF152483}" srcOrd="0" destOrd="0" presId="urn:microsoft.com/office/officeart/2005/8/layout/list1#2"/>
    <dgm:cxn modelId="{632EE71A-5105-4A24-A6D8-8DB0182B5F7D}" type="presParOf" srcId="{23B0D77D-52ED-4FD1-80F3-0415FF152483}" destId="{980155E1-ABF6-4860-9C69-A6B0923F2A3B}" srcOrd="0" destOrd="0" presId="urn:microsoft.com/office/officeart/2005/8/layout/list1#2"/>
    <dgm:cxn modelId="{A5F6B5C6-441C-4D73-B34F-F8BFC9C8636A}" type="presParOf" srcId="{23B0D77D-52ED-4FD1-80F3-0415FF152483}" destId="{FEFF68BF-03C7-4C58-A818-45A36902FC0A}" srcOrd="1" destOrd="0" presId="urn:microsoft.com/office/officeart/2005/8/layout/list1#2"/>
    <dgm:cxn modelId="{26971644-A8AF-4277-9FEE-9F95E3D49AC0}" type="presParOf" srcId="{233E31A5-D890-4F5C-A516-44B55D3156AF}" destId="{771615E8-F70F-4799-9A91-0D0C18E7CBCA}" srcOrd="1" destOrd="0" presId="urn:microsoft.com/office/officeart/2005/8/layout/list1#2"/>
    <dgm:cxn modelId="{8168F688-43B3-4EF8-BF98-5D22E2F3AC37}" type="presParOf" srcId="{233E31A5-D890-4F5C-A516-44B55D3156AF}" destId="{4136810F-A42B-4E90-8ED7-DC431B6D84E0}" srcOrd="2" destOrd="0" presId="urn:microsoft.com/office/officeart/2005/8/layout/list1#2"/>
    <dgm:cxn modelId="{44286F80-10B7-4567-88C9-26DE70AA683C}" type="presParOf" srcId="{233E31A5-D890-4F5C-A516-44B55D3156AF}" destId="{8209ED87-1BCA-418A-84B9-F3AC740F4DBD}" srcOrd="3" destOrd="0" presId="urn:microsoft.com/office/officeart/2005/8/layout/list1#2"/>
    <dgm:cxn modelId="{B9472C97-0931-4D10-9982-B8B434DE68F9}" type="presParOf" srcId="{233E31A5-D890-4F5C-A516-44B55D3156AF}" destId="{EE0D8AE4-E06F-4330-A53A-B5F39472E9DC}" srcOrd="4" destOrd="0" presId="urn:microsoft.com/office/officeart/2005/8/layout/list1#2"/>
    <dgm:cxn modelId="{8719D952-40A9-4914-B657-FDF8CF622306}" type="presParOf" srcId="{EE0D8AE4-E06F-4330-A53A-B5F39472E9DC}" destId="{A03D8D31-6123-426A-975F-7818DA2C47CE}" srcOrd="0" destOrd="0" presId="urn:microsoft.com/office/officeart/2005/8/layout/list1#2"/>
    <dgm:cxn modelId="{B8040D98-E383-412C-B817-277E977B4A72}" type="presParOf" srcId="{EE0D8AE4-E06F-4330-A53A-B5F39472E9DC}" destId="{9B01B160-E36B-4CBA-B23C-6AC32D027E27}" srcOrd="1" destOrd="0" presId="urn:microsoft.com/office/officeart/2005/8/layout/list1#2"/>
    <dgm:cxn modelId="{71EE1BDB-442A-440F-AED0-5E2DDC2E316F}" type="presParOf" srcId="{233E31A5-D890-4F5C-A516-44B55D3156AF}" destId="{128A1CDA-A577-4575-9BD6-1A47BE98AE93}" srcOrd="5" destOrd="0" presId="urn:microsoft.com/office/officeart/2005/8/layout/list1#2"/>
    <dgm:cxn modelId="{65D4E16E-040C-4BCE-A9EE-8A077DB5E7E3}" type="presParOf" srcId="{233E31A5-D890-4F5C-A516-44B55D3156AF}" destId="{C0C202C3-3F3A-45BD-BAB8-EC27860E6343}" srcOrd="6" destOrd="0" presId="urn:microsoft.com/office/officeart/2005/8/layout/list1#2"/>
    <dgm:cxn modelId="{AB772264-06CD-4DF9-B0E2-699A9D56F13C}" type="presParOf" srcId="{233E31A5-D890-4F5C-A516-44B55D3156AF}" destId="{3ED84AB7-21AD-467B-90E8-A181B75A0252}" srcOrd="7" destOrd="0" presId="urn:microsoft.com/office/officeart/2005/8/layout/list1#2"/>
    <dgm:cxn modelId="{BBFB8083-197C-4753-B388-0DC559E20B89}" type="presParOf" srcId="{233E31A5-D890-4F5C-A516-44B55D3156AF}" destId="{DE92F0F6-3E18-4B7B-B403-300EC2E32629}" srcOrd="8" destOrd="0" presId="urn:microsoft.com/office/officeart/2005/8/layout/list1#2"/>
    <dgm:cxn modelId="{2F9ABD8A-7E70-4234-BE3D-6C102E626940}" type="presParOf" srcId="{DE92F0F6-3E18-4B7B-B403-300EC2E32629}" destId="{B6392C59-F20D-437D-9C50-7E6EA9317A67}" srcOrd="0" destOrd="0" presId="urn:microsoft.com/office/officeart/2005/8/layout/list1#2"/>
    <dgm:cxn modelId="{E2B1F50D-2888-4AD0-9FCB-8E80D4EEC3C7}" type="presParOf" srcId="{DE92F0F6-3E18-4B7B-B403-300EC2E32629}" destId="{7074189B-127E-4AAE-B27D-02E8D2147362}" srcOrd="1" destOrd="0" presId="urn:microsoft.com/office/officeart/2005/8/layout/list1#2"/>
    <dgm:cxn modelId="{D6FA42AE-40A3-42B9-9D08-633FBCE4EB81}" type="presParOf" srcId="{233E31A5-D890-4F5C-A516-44B55D3156AF}" destId="{3B3E8482-1E88-4285-8531-13CB1F1D5F59}" srcOrd="9" destOrd="0" presId="urn:microsoft.com/office/officeart/2005/8/layout/list1#2"/>
    <dgm:cxn modelId="{48F61831-80B7-41C3-9070-6D1054D86009}" type="presParOf" srcId="{233E31A5-D890-4F5C-A516-44B55D3156AF}" destId="{46A94951-DBB8-4E0B-A7D4-E97C4094E739}" srcOrd="10" destOrd="0" presId="urn:microsoft.com/office/officeart/2005/8/layout/list1#2"/>
    <dgm:cxn modelId="{3D44B86A-1C46-49A8-800F-3D52C2EA4FCC}" type="presParOf" srcId="{233E31A5-D890-4F5C-A516-44B55D3156AF}" destId="{C2E2F04D-2108-4E43-A10A-8918F23CB9C0}" srcOrd="11" destOrd="0" presId="urn:microsoft.com/office/officeart/2005/8/layout/list1#2"/>
    <dgm:cxn modelId="{7A5AD1E7-54AD-4B3C-82D6-A72638B31419}" type="presParOf" srcId="{233E31A5-D890-4F5C-A516-44B55D3156AF}" destId="{F31AFDE6-FA85-4CAF-A246-FF7D100B2D1F}" srcOrd="12" destOrd="0" presId="urn:microsoft.com/office/officeart/2005/8/layout/list1#2"/>
    <dgm:cxn modelId="{6074D4CA-1E82-4644-9BD7-BE420A2FF044}" type="presParOf" srcId="{F31AFDE6-FA85-4CAF-A246-FF7D100B2D1F}" destId="{AD3AE05A-5339-4E10-B478-E8CDE35538BA}" srcOrd="0" destOrd="0" presId="urn:microsoft.com/office/officeart/2005/8/layout/list1#2"/>
    <dgm:cxn modelId="{DE10BA81-32C4-498A-B4E9-9A13AFA3514E}" type="presParOf" srcId="{F31AFDE6-FA85-4CAF-A246-FF7D100B2D1F}" destId="{059BE45E-8690-462C-BC51-2EB06D47BC8A}" srcOrd="1" destOrd="0" presId="urn:microsoft.com/office/officeart/2005/8/layout/list1#2"/>
    <dgm:cxn modelId="{1369E71D-0C47-4D1C-9EE5-F61A06A68044}" type="presParOf" srcId="{233E31A5-D890-4F5C-A516-44B55D3156AF}" destId="{651984D1-2779-4FE3-9255-824212AD95B1}" srcOrd="13" destOrd="0" presId="urn:microsoft.com/office/officeart/2005/8/layout/list1#2"/>
    <dgm:cxn modelId="{4B54BF8C-B328-4855-BECF-AC1885A9B87B}" type="presParOf" srcId="{233E31A5-D890-4F5C-A516-44B55D3156AF}" destId="{AD479E15-10AD-491D-BAB4-114EF20A6B78}" srcOrd="14" destOrd="0" presId="urn:microsoft.com/office/officeart/2005/8/layout/list1#2"/>
    <dgm:cxn modelId="{99598183-2427-41EE-B409-9F619D97DF20}" type="presParOf" srcId="{233E31A5-D890-4F5C-A516-44B55D3156AF}" destId="{1EB1A9FF-2156-4776-98C5-4B28CD203D67}" srcOrd="15" destOrd="0" presId="urn:microsoft.com/office/officeart/2005/8/layout/list1#2"/>
    <dgm:cxn modelId="{8214F90E-CEF4-4854-AE7D-86BE59B085BD}" type="presParOf" srcId="{233E31A5-D890-4F5C-A516-44B55D3156AF}" destId="{00F6FE33-446F-41DA-B180-E625683910CC}" srcOrd="16" destOrd="0" presId="urn:microsoft.com/office/officeart/2005/8/layout/list1#2"/>
    <dgm:cxn modelId="{297F2870-2FD7-4307-B187-3C5F4E8AEE70}" type="presParOf" srcId="{00F6FE33-446F-41DA-B180-E625683910CC}" destId="{6DD81B53-5EDB-48F1-9833-A1CB9C1C75F4}" srcOrd="0" destOrd="0" presId="urn:microsoft.com/office/officeart/2005/8/layout/list1#2"/>
    <dgm:cxn modelId="{F5D72DB8-0D8A-41D3-A2A4-E0F3B58FFAEB}" type="presParOf" srcId="{00F6FE33-446F-41DA-B180-E625683910CC}" destId="{7726B527-3ED7-45B5-9174-F78DABF285FE}" srcOrd="1" destOrd="0" presId="urn:microsoft.com/office/officeart/2005/8/layout/list1#2"/>
    <dgm:cxn modelId="{F2F6DE65-7525-4AE1-83EE-9AD6A539B836}" type="presParOf" srcId="{233E31A5-D890-4F5C-A516-44B55D3156AF}" destId="{507FB7D9-E988-4D28-91D9-4E72A5C931DF}" srcOrd="17" destOrd="0" presId="urn:microsoft.com/office/officeart/2005/8/layout/list1#2"/>
    <dgm:cxn modelId="{5E5E68E8-A7C3-4802-9D60-3B464E205C34}" type="presParOf" srcId="{233E31A5-D890-4F5C-A516-44B55D3156AF}" destId="{55D824A9-8A67-43B5-8ACF-7F75E91F0B41}" srcOrd="18" destOrd="0" presId="urn:microsoft.com/office/officeart/2005/8/layout/lis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94A58-B4D3-441C-8D38-87C9EB9BFA0A}" type="doc">
      <dgm:prSet loTypeId="urn:microsoft.com/office/officeart/2008/layout/LinedList" loCatId="list" qsTypeId="urn:microsoft.com/office/officeart/2005/8/quickstyle/simple2#1" qsCatId="simple" csTypeId="urn:microsoft.com/office/officeart/2005/8/colors/accent2_4#1" csCatId="accent2" phldr="1"/>
      <dgm:spPr/>
    </dgm:pt>
    <dgm:pt modelId="{F93991F2-9FFE-468D-AD7B-E748B12E9279}">
      <dgm:prSet phldrT="[文本]" phldr="0" custT="1"/>
      <dgm:spPr/>
      <dgm:t>
        <a:bodyPr vert="eaVert" wrap="square"/>
        <a:lstStyle/>
        <a:p>
          <a:pPr algn="ctr">
            <a:lnSpc>
              <a:spcPct val="100000"/>
            </a:lnSpc>
            <a:spcBef>
              <a:spcPct val="0"/>
            </a:spcBef>
            <a:spcAft>
              <a:spcPct val="35000"/>
            </a:spcAft>
          </a:pPr>
          <a:endParaRPr lang="en-US" altLang="zh-CN" sz="2400" b="1" dirty="0" smtClean="0">
            <a:latin typeface="宋体" panose="02010600030101010101" pitchFamily="2" charset="-122"/>
            <a:ea typeface="宋体" panose="02010600030101010101" pitchFamily="2" charset="-122"/>
            <a:sym typeface="微软雅黑" panose="020B0503020204020204" charset="-122"/>
          </a:endParaRPr>
        </a:p>
        <a:p>
          <a:pPr algn="ctr">
            <a:lnSpc>
              <a:spcPct val="100000"/>
            </a:lnSpc>
            <a:spcBef>
              <a:spcPct val="0"/>
            </a:spcBef>
            <a:spcAft>
              <a:spcPct val="35000"/>
            </a:spcAft>
          </a:pPr>
          <a:endParaRPr sz="6500"/>
        </a:p>
      </dgm:t>
    </dgm:pt>
    <dgm:pt modelId="{8D528BAF-7174-4CEC-9E9E-2B608C60828E}" cxnId="{2E9E8E27-AEC2-46A9-8548-C52515253FCB}" type="parTrans">
      <dgm:prSet/>
      <dgm:spPr/>
      <dgm:t>
        <a:bodyPr/>
        <a:lstStyle/>
        <a:p>
          <a:endParaRPr lang="zh-CN" altLang="en-US" sz="1800">
            <a:latin typeface="宋体" panose="02010600030101010101" pitchFamily="2" charset="-122"/>
            <a:ea typeface="宋体" panose="02010600030101010101" pitchFamily="2" charset="-122"/>
          </a:endParaRPr>
        </a:p>
      </dgm:t>
    </dgm:pt>
    <dgm:pt modelId="{66B49D0C-1010-497A-9F0A-1DD13182D8B6}" cxnId="{2E9E8E27-AEC2-46A9-8548-C52515253FCB}" type="sibTrans">
      <dgm:prSet/>
      <dgm:spPr/>
      <dgm:t>
        <a:bodyPr/>
        <a:lstStyle/>
        <a:p>
          <a:endParaRPr lang="zh-CN" altLang="en-US" sz="1800">
            <a:latin typeface="宋体" panose="02010600030101010101" pitchFamily="2" charset="-122"/>
            <a:ea typeface="宋体" panose="02010600030101010101" pitchFamily="2" charset="-122"/>
          </a:endParaRPr>
        </a:p>
      </dgm:t>
    </dgm:pt>
    <dgm:pt modelId="{3B7B3594-ABDD-4DC1-9FD8-FFEE155AD3F1}">
      <dgm:prSet phldrT="[文本]" phldr="0" custT="1"/>
      <dgm:spPr/>
      <dgm:t>
        <a:bodyPr vert="horz" wrap="square"/>
        <a:lstStyle/>
        <a:p>
          <a:pPr>
            <a:lnSpc>
              <a:spcPct val="100000"/>
            </a:lnSpc>
            <a:spcBef>
              <a:spcPct val="0"/>
            </a:spcBef>
            <a:spcAft>
              <a:spcPct val="35000"/>
            </a:spcAft>
          </a:pPr>
          <a:r>
            <a:rPr lang="zh-CN" altLang="en-US" sz="1800" dirty="0" smtClean="0">
              <a:latin typeface="宋体" panose="02010600030101010101" pitchFamily="2" charset="-122"/>
              <a:ea typeface="宋体" panose="02010600030101010101" pitchFamily="2" charset="-122"/>
              <a:sym typeface="微软雅黑" panose="020B0503020204020204" charset="-122"/>
            </a:rPr>
            <a:t>*要针对投诉事项，全面调查答复</a:t>
          </a:r>
          <a:endParaRPr sz="6500"/>
        </a:p>
      </dgm:t>
    </dgm:pt>
    <dgm:pt modelId="{BB3236D9-9EEA-4E16-862B-60950243CEDC}" cxnId="{44E203DF-07EE-4D60-8C84-3FB53E0CC521}" type="parTrans">
      <dgm:prSet/>
      <dgm:spPr/>
      <dgm:t>
        <a:bodyPr/>
        <a:lstStyle/>
        <a:p>
          <a:endParaRPr lang="zh-CN" altLang="en-US"/>
        </a:p>
      </dgm:t>
    </dgm:pt>
    <dgm:pt modelId="{3467EE51-0969-4813-82E8-3116B226B4C9}" cxnId="{44E203DF-07EE-4D60-8C84-3FB53E0CC521}" type="sibTrans">
      <dgm:prSet/>
      <dgm:spPr/>
      <dgm:t>
        <a:bodyPr/>
        <a:lstStyle/>
        <a:p>
          <a:endParaRPr lang="zh-CN" altLang="en-US"/>
        </a:p>
      </dgm:t>
    </dgm:pt>
    <dgm:pt modelId="{502B64B0-D40D-4763-9630-6E74C52221B9}">
      <dgm:prSet phldrT="[文本]" custT="1"/>
      <dgm:spPr/>
      <dgm:t>
        <a:bodyPr/>
        <a:lstStyle/>
        <a:p>
          <a:r>
            <a:rPr lang="zh-CN" altLang="en-US" sz="1800" dirty="0" smtClean="0">
              <a:latin typeface="宋体" panose="02010600030101010101" pitchFamily="2" charset="-122"/>
              <a:ea typeface="宋体" panose="02010600030101010101" pitchFamily="2" charset="-122"/>
              <a:sym typeface="微软雅黑" panose="020B0503020204020204" charset="-122"/>
            </a:rPr>
            <a:t>*充分调查原则</a:t>
          </a:r>
          <a:r>
            <a:rPr lang="en-US" altLang="zh-CN" sz="1800" dirty="0" smtClean="0">
              <a:latin typeface="宋体" panose="02010600030101010101" pitchFamily="2" charset="-122"/>
              <a:ea typeface="宋体" panose="02010600030101010101" pitchFamily="2" charset="-122"/>
              <a:sym typeface="微软雅黑" panose="020B0503020204020204" charset="-122"/>
            </a:rPr>
            <a:t>—</a:t>
          </a:r>
          <a:r>
            <a:rPr lang="zh-CN" altLang="en-US" sz="1800" dirty="0" smtClean="0">
              <a:latin typeface="宋体" panose="02010600030101010101" pitchFamily="2" charset="-122"/>
              <a:ea typeface="宋体" panose="02010600030101010101" pitchFamily="2" charset="-122"/>
              <a:sym typeface="微软雅黑" panose="020B0503020204020204" charset="-122"/>
            </a:rPr>
            <a:t>穷尽调查手段；</a:t>
          </a:r>
        </a:p>
      </dgm:t>
    </dgm:pt>
    <dgm:pt modelId="{C581250B-2A14-47C1-8CFF-BD935D654BDC}" cxnId="{C9E3BF9A-48F1-4291-A6DB-4E17663B21F1}" type="parTrans">
      <dgm:prSet/>
      <dgm:spPr/>
      <dgm:t>
        <a:bodyPr/>
        <a:lstStyle/>
        <a:p>
          <a:endParaRPr lang="zh-CN" altLang="en-US"/>
        </a:p>
      </dgm:t>
    </dgm:pt>
    <dgm:pt modelId="{257001A1-C4D3-4848-8C62-7268B59ACFCB}" cxnId="{C9E3BF9A-48F1-4291-A6DB-4E17663B21F1}" type="sibTrans">
      <dgm:prSet/>
      <dgm:spPr/>
      <dgm:t>
        <a:bodyPr/>
        <a:lstStyle/>
        <a:p>
          <a:endParaRPr lang="zh-CN" altLang="en-US"/>
        </a:p>
      </dgm:t>
    </dgm:pt>
    <dgm:pt modelId="{B1DDA9A4-5602-4970-8B8D-6BE24F39A056}">
      <dgm:prSet phldrT="[文本]" phldr="0" custT="1"/>
      <dgm:spPr/>
      <dgm:t>
        <a:bodyPr vert="horz" wrap="square"/>
        <a:lstStyle/>
        <a:p>
          <a:pPr>
            <a:lnSpc>
              <a:spcPct val="100000"/>
            </a:lnSpc>
            <a:spcBef>
              <a:spcPct val="0"/>
            </a:spcBef>
            <a:spcAft>
              <a:spcPct val="35000"/>
            </a:spcAft>
          </a:pPr>
          <a:r>
            <a:rPr lang="zh-CN" altLang="en-US" sz="1800" dirty="0" smtClean="0">
              <a:latin typeface="宋体" panose="02010600030101010101" pitchFamily="2" charset="-122"/>
              <a:ea typeface="宋体" panose="02010600030101010101" pitchFamily="2" charset="-122"/>
              <a:sym typeface="微软雅黑" panose="020B0503020204020204" charset="-122"/>
            </a:rPr>
            <a:t>*生效判决书、裁定书认定事实</a:t>
          </a:r>
          <a:endParaRPr lang="zh-CN" altLang="en-US" sz="1800" dirty="0">
            <a:latin typeface="宋体" panose="02010600030101010101" pitchFamily="2" charset="-122"/>
            <a:ea typeface="宋体" panose="02010600030101010101" pitchFamily="2" charset="-122"/>
          </a:endParaRPr>
        </a:p>
      </dgm:t>
    </dgm:pt>
    <dgm:pt modelId="{7B752761-51A8-49B4-8B24-4B1AADD01E36}" cxnId="{6709A85C-91FD-4558-BDDE-A5427B497FB4}" type="parTrans">
      <dgm:prSet/>
      <dgm:spPr/>
      <dgm:t>
        <a:bodyPr/>
        <a:lstStyle/>
        <a:p>
          <a:endParaRPr lang="zh-CN" altLang="en-US"/>
        </a:p>
      </dgm:t>
    </dgm:pt>
    <dgm:pt modelId="{C2CD3B22-D1DD-4748-8CF2-00EA6E2DA9DE}" cxnId="{6709A85C-91FD-4558-BDDE-A5427B497FB4}" type="sibTrans">
      <dgm:prSet/>
      <dgm:spPr/>
      <dgm:t>
        <a:bodyPr/>
        <a:lstStyle/>
        <a:p>
          <a:endParaRPr lang="zh-CN" altLang="en-US"/>
        </a:p>
      </dgm:t>
    </dgm:pt>
    <dgm:pt modelId="{873E91D7-9198-41D1-8F43-79F5838769EA}">
      <dgm:prSet phldrT="[文本]" custT="1"/>
      <dgm:spPr/>
      <dgm:t>
        <a:bodyPr/>
        <a:lstStyle/>
        <a:p>
          <a:r>
            <a:rPr lang="zh-CN" altLang="en-US" sz="1800" dirty="0" smtClean="0">
              <a:latin typeface="宋体" panose="02010600030101010101" pitchFamily="2" charset="-122"/>
              <a:ea typeface="宋体" panose="02010600030101010101" pitchFamily="2" charset="-122"/>
            </a:rPr>
            <a:t>*不能查明状态的客观性</a:t>
          </a:r>
          <a:endParaRPr lang="zh-CN" altLang="en-US" sz="1800" dirty="0">
            <a:latin typeface="宋体" panose="02010600030101010101" pitchFamily="2" charset="-122"/>
            <a:ea typeface="宋体" panose="02010600030101010101" pitchFamily="2" charset="-122"/>
          </a:endParaRPr>
        </a:p>
      </dgm:t>
    </dgm:pt>
    <dgm:pt modelId="{47677137-F9B3-4F7D-A9B2-7EFD6D3E4844}" cxnId="{F04D8097-1835-4982-A5AB-DB1971235FB4}" type="parTrans">
      <dgm:prSet/>
      <dgm:spPr/>
      <dgm:t>
        <a:bodyPr/>
        <a:lstStyle/>
        <a:p>
          <a:endParaRPr lang="zh-CN" altLang="en-US"/>
        </a:p>
      </dgm:t>
    </dgm:pt>
    <dgm:pt modelId="{F2D45CA7-D4B8-43E8-8FFC-FC93846A54D3}" cxnId="{F04D8097-1835-4982-A5AB-DB1971235FB4}" type="sibTrans">
      <dgm:prSet/>
      <dgm:spPr/>
      <dgm:t>
        <a:bodyPr/>
        <a:lstStyle/>
        <a:p>
          <a:endParaRPr lang="zh-CN" altLang="en-US"/>
        </a:p>
      </dgm:t>
    </dgm:pt>
    <dgm:pt modelId="{69A4793D-7934-40D2-9C0D-67F9D78C4B5B}">
      <dgm:prSet phldrT="[文本]" custT="1"/>
      <dgm:spPr/>
      <dgm:t>
        <a:bodyPr/>
        <a:lstStyle/>
        <a:p>
          <a:r>
            <a:rPr lang="zh-CN" altLang="en-US" sz="1800" dirty="0" smtClean="0">
              <a:latin typeface="宋体" panose="02010600030101010101" pitchFamily="2" charset="-122"/>
              <a:ea typeface="宋体" panose="02010600030101010101" pitchFamily="2" charset="-122"/>
            </a:rPr>
            <a:t>*与案件有关法律事实的查明</a:t>
          </a:r>
          <a:endParaRPr lang="zh-CN" altLang="en-US" sz="1800" dirty="0">
            <a:latin typeface="宋体" panose="02010600030101010101" pitchFamily="2" charset="-122"/>
            <a:ea typeface="宋体" panose="02010600030101010101" pitchFamily="2" charset="-122"/>
          </a:endParaRPr>
        </a:p>
      </dgm:t>
    </dgm:pt>
    <dgm:pt modelId="{7FF587A7-1841-40A2-9344-5209B28C36CF}" cxnId="{DF92C179-4C28-4F97-96CA-407F9C27CE9B}" type="parTrans">
      <dgm:prSet/>
      <dgm:spPr/>
      <dgm:t>
        <a:bodyPr/>
        <a:lstStyle/>
        <a:p>
          <a:endParaRPr lang="zh-CN" altLang="en-US"/>
        </a:p>
      </dgm:t>
    </dgm:pt>
    <dgm:pt modelId="{7E0B89BC-4270-4E35-80C3-A47CE0ED0109}" cxnId="{DF92C179-4C28-4F97-96CA-407F9C27CE9B}" type="sibTrans">
      <dgm:prSet/>
      <dgm:spPr/>
      <dgm:t>
        <a:bodyPr/>
        <a:lstStyle/>
        <a:p>
          <a:endParaRPr lang="zh-CN" altLang="en-US"/>
        </a:p>
      </dgm:t>
    </dgm:pt>
    <dgm:pt modelId="{F055EECC-1620-4B28-8DBE-5CE1BE7E0F45}">
      <dgm:prSet phldrT="[文本]" custT="1"/>
      <dgm:spPr/>
      <dgm:t>
        <a:bodyPr/>
        <a:lstStyle/>
        <a:p>
          <a:r>
            <a:rPr lang="zh-CN" altLang="en-US" sz="1800" dirty="0" smtClean="0">
              <a:latin typeface="宋体" panose="02010600030101010101" pitchFamily="2" charset="-122"/>
              <a:ea typeface="宋体" panose="02010600030101010101" pitchFamily="2" charset="-122"/>
            </a:rPr>
            <a:t>*</a:t>
          </a:r>
          <a:r>
            <a:rPr lang="en-US" altLang="zh-CN" sz="1800" dirty="0" smtClean="0">
              <a:latin typeface="宋体" panose="02010600030101010101" pitchFamily="2" charset="-122"/>
              <a:ea typeface="宋体" panose="02010600030101010101" pitchFamily="2" charset="-122"/>
            </a:rPr>
            <a:t>2</a:t>
          </a:r>
          <a:r>
            <a:rPr lang="zh-CN" altLang="en-US" sz="1800" dirty="0" smtClean="0">
              <a:latin typeface="宋体" panose="02010600030101010101" pitchFamily="2" charset="-122"/>
              <a:ea typeface="宋体" panose="02010600030101010101" pitchFamily="2" charset="-122"/>
            </a:rPr>
            <a:t>名执法人员</a:t>
          </a:r>
          <a:endParaRPr lang="zh-CN" altLang="en-US" sz="1800" dirty="0">
            <a:latin typeface="宋体" panose="02010600030101010101" pitchFamily="2" charset="-122"/>
            <a:ea typeface="宋体" panose="02010600030101010101" pitchFamily="2" charset="-122"/>
          </a:endParaRPr>
        </a:p>
      </dgm:t>
    </dgm:pt>
    <dgm:pt modelId="{7E563A39-DF69-40E9-BC3E-C340ADAC1528}" cxnId="{30639912-5678-425F-92B8-FDA3332A7196}" type="parTrans">
      <dgm:prSet/>
      <dgm:spPr/>
      <dgm:t>
        <a:bodyPr/>
        <a:lstStyle/>
        <a:p>
          <a:endParaRPr lang="zh-CN" altLang="en-US"/>
        </a:p>
      </dgm:t>
    </dgm:pt>
    <dgm:pt modelId="{9D563F37-9B51-4E7B-9A86-4A0FFFAFC85B}" cxnId="{30639912-5678-425F-92B8-FDA3332A7196}" type="sibTrans">
      <dgm:prSet/>
      <dgm:spPr/>
      <dgm:t>
        <a:bodyPr/>
        <a:lstStyle/>
        <a:p>
          <a:endParaRPr lang="zh-CN" altLang="en-US"/>
        </a:p>
      </dgm:t>
    </dgm:pt>
    <dgm:pt modelId="{49BF87BA-817F-4284-8A4E-7FD5BC9749A5}">
      <dgm:prSet phldrT="[文本]" custT="1"/>
      <dgm:spPr/>
      <dgm:t>
        <a:bodyPr/>
        <a:lstStyle/>
        <a:p>
          <a:r>
            <a:rPr lang="zh-CN" altLang="en-US" sz="1800" dirty="0" smtClean="0">
              <a:latin typeface="宋体" panose="02010600030101010101" pitchFamily="2" charset="-122"/>
              <a:ea typeface="宋体" panose="02010600030101010101" pitchFamily="2" charset="-122"/>
            </a:rPr>
            <a:t>*原件原物的调取</a:t>
          </a:r>
          <a:endParaRPr lang="zh-CN" altLang="en-US" sz="1800" dirty="0">
            <a:latin typeface="宋体" panose="02010600030101010101" pitchFamily="2" charset="-122"/>
            <a:ea typeface="宋体" panose="02010600030101010101" pitchFamily="2" charset="-122"/>
          </a:endParaRPr>
        </a:p>
      </dgm:t>
    </dgm:pt>
    <dgm:pt modelId="{D97A57B7-D5E4-4012-B923-C56573A979B8}" cxnId="{FFCC9E79-7322-4343-9A15-C723DF6795FA}" type="parTrans">
      <dgm:prSet/>
      <dgm:spPr/>
      <dgm:t>
        <a:bodyPr/>
        <a:lstStyle/>
        <a:p>
          <a:endParaRPr lang="zh-CN" altLang="en-US"/>
        </a:p>
      </dgm:t>
    </dgm:pt>
    <dgm:pt modelId="{00C5C97E-2F96-4AB7-8E6F-4F9E91981918}" cxnId="{FFCC9E79-7322-4343-9A15-C723DF6795FA}" type="sibTrans">
      <dgm:prSet/>
      <dgm:spPr/>
      <dgm:t>
        <a:bodyPr/>
        <a:lstStyle/>
        <a:p>
          <a:endParaRPr lang="zh-CN" altLang="en-US"/>
        </a:p>
      </dgm:t>
    </dgm:pt>
    <dgm:pt modelId="{B5D27E23-F6B0-42BB-834B-77E55DF1DAA7}">
      <dgm:prSet phldrT="[文本]" custT="1"/>
      <dgm:spPr/>
      <dgm:t>
        <a:bodyPr/>
        <a:lstStyle/>
        <a:p>
          <a:r>
            <a:rPr lang="zh-CN" altLang="en-US" sz="1800" dirty="0" smtClean="0">
              <a:latin typeface="宋体" panose="02010600030101010101" pitchFamily="2" charset="-122"/>
              <a:ea typeface="宋体" panose="02010600030101010101" pitchFamily="2" charset="-122"/>
            </a:rPr>
            <a:t>*外文证据翻译</a:t>
          </a:r>
          <a:endParaRPr lang="zh-CN" altLang="en-US" sz="1800" dirty="0">
            <a:latin typeface="宋体" panose="02010600030101010101" pitchFamily="2" charset="-122"/>
            <a:ea typeface="宋体" panose="02010600030101010101" pitchFamily="2" charset="-122"/>
          </a:endParaRPr>
        </a:p>
      </dgm:t>
    </dgm:pt>
    <dgm:pt modelId="{74B71160-AE43-42A6-AFFE-1B2CEFFCC08B}" cxnId="{138BF960-1525-4160-BDCB-383A041F096C}" type="parTrans">
      <dgm:prSet/>
      <dgm:spPr/>
      <dgm:t>
        <a:bodyPr/>
        <a:lstStyle/>
        <a:p>
          <a:endParaRPr lang="zh-CN" altLang="en-US"/>
        </a:p>
      </dgm:t>
    </dgm:pt>
    <dgm:pt modelId="{65417A70-AF62-496B-858A-4B2F5E026C4E}" cxnId="{138BF960-1525-4160-BDCB-383A041F096C}" type="sibTrans">
      <dgm:prSet/>
      <dgm:spPr/>
      <dgm:t>
        <a:bodyPr/>
        <a:lstStyle/>
        <a:p>
          <a:endParaRPr lang="zh-CN" altLang="en-US"/>
        </a:p>
      </dgm:t>
    </dgm:pt>
    <dgm:pt modelId="{BA8C1895-ACF0-41B2-8CAA-A9799B92AA81}">
      <dgm:prSet phldrT="[文本]" custT="1"/>
      <dgm:spPr/>
      <dgm:t>
        <a:bodyPr/>
        <a:lstStyle/>
        <a:p>
          <a:r>
            <a:rPr lang="zh-CN" altLang="en-US" sz="1800" dirty="0" smtClean="0">
              <a:latin typeface="宋体" panose="02010600030101010101" pitchFamily="2" charset="-122"/>
              <a:ea typeface="宋体" panose="02010600030101010101" pitchFamily="2" charset="-122"/>
            </a:rPr>
            <a:t>*境外材料公证认证</a:t>
          </a:r>
          <a:endParaRPr lang="zh-CN" altLang="en-US" sz="1800" dirty="0">
            <a:latin typeface="宋体" panose="02010600030101010101" pitchFamily="2" charset="-122"/>
            <a:ea typeface="宋体" panose="02010600030101010101" pitchFamily="2" charset="-122"/>
          </a:endParaRPr>
        </a:p>
      </dgm:t>
    </dgm:pt>
    <dgm:pt modelId="{6EF4D578-0A59-4FDA-B9FE-4B9E55FBF972}" cxnId="{A4DF168F-D681-425E-A6CE-FC6A56DF086B}" type="parTrans">
      <dgm:prSet/>
      <dgm:spPr/>
      <dgm:t>
        <a:bodyPr/>
        <a:lstStyle/>
        <a:p>
          <a:endParaRPr lang="zh-CN" altLang="en-US"/>
        </a:p>
      </dgm:t>
    </dgm:pt>
    <dgm:pt modelId="{5D9ADF5C-E072-429D-B1B0-9D3BE2EFE053}" cxnId="{A4DF168F-D681-425E-A6CE-FC6A56DF086B}" type="sibTrans">
      <dgm:prSet/>
      <dgm:spPr/>
      <dgm:t>
        <a:bodyPr/>
        <a:lstStyle/>
        <a:p>
          <a:endParaRPr lang="zh-CN" altLang="en-US"/>
        </a:p>
      </dgm:t>
    </dgm:pt>
    <dgm:pt modelId="{41592155-C9FB-4312-B914-88BDA3809834}">
      <dgm:prSet phldrT="[文本]" custT="1"/>
      <dgm:spPr/>
      <dgm:t>
        <a:bodyPr/>
        <a:lstStyle/>
        <a:p>
          <a:r>
            <a:rPr lang="zh-CN" altLang="en-US" sz="1800" dirty="0" smtClean="0">
              <a:latin typeface="宋体" panose="02010600030101010101" pitchFamily="2" charset="-122"/>
              <a:ea typeface="宋体" panose="02010600030101010101" pitchFamily="2" charset="-122"/>
            </a:rPr>
            <a:t>*证人身份证明和联系方式</a:t>
          </a:r>
          <a:endParaRPr lang="zh-CN" altLang="en-US" sz="1800" dirty="0">
            <a:latin typeface="宋体" panose="02010600030101010101" pitchFamily="2" charset="-122"/>
            <a:ea typeface="宋体" panose="02010600030101010101" pitchFamily="2" charset="-122"/>
          </a:endParaRPr>
        </a:p>
      </dgm:t>
    </dgm:pt>
    <dgm:pt modelId="{FE121CF0-FA87-4622-90E1-8AF3B9C1DCDB}" cxnId="{3BB262FB-8789-4027-AD3E-40AD21A139B0}" type="parTrans">
      <dgm:prSet/>
      <dgm:spPr/>
      <dgm:t>
        <a:bodyPr/>
        <a:lstStyle/>
        <a:p>
          <a:endParaRPr lang="zh-CN" altLang="en-US"/>
        </a:p>
      </dgm:t>
    </dgm:pt>
    <dgm:pt modelId="{9ACEAD36-2E5F-40BF-A0C6-C2AE8AC0E343}" cxnId="{3BB262FB-8789-4027-AD3E-40AD21A139B0}" type="sibTrans">
      <dgm:prSet/>
      <dgm:spPr/>
      <dgm:t>
        <a:bodyPr/>
        <a:lstStyle/>
        <a:p>
          <a:endParaRPr lang="zh-CN" altLang="en-US"/>
        </a:p>
      </dgm:t>
    </dgm:pt>
    <dgm:pt modelId="{6D37B3E5-51AB-4406-8FBB-CA6293A1B9F7}">
      <dgm:prSet phldrT="[文本]" custT="1"/>
      <dgm:spPr/>
      <dgm:t>
        <a:bodyPr/>
        <a:lstStyle/>
        <a:p>
          <a:r>
            <a:rPr lang="zh-CN" altLang="en-US" sz="1800" dirty="0" smtClean="0">
              <a:latin typeface="宋体" panose="02010600030101010101" pitchFamily="2" charset="-122"/>
              <a:ea typeface="宋体" panose="02010600030101010101" pitchFamily="2" charset="-122"/>
            </a:rPr>
            <a:t>*笔录签字细节</a:t>
          </a:r>
          <a:endParaRPr lang="zh-CN" altLang="en-US" sz="1800" dirty="0">
            <a:latin typeface="宋体" panose="02010600030101010101" pitchFamily="2" charset="-122"/>
            <a:ea typeface="宋体" panose="02010600030101010101" pitchFamily="2" charset="-122"/>
          </a:endParaRPr>
        </a:p>
      </dgm:t>
    </dgm:pt>
    <dgm:pt modelId="{B17E79A8-78BC-4F00-85A3-10B39E0C4535}" cxnId="{709D7064-6D96-433E-B48D-F107AAD6451A}" type="parTrans">
      <dgm:prSet/>
      <dgm:spPr/>
      <dgm:t>
        <a:bodyPr/>
        <a:lstStyle/>
        <a:p>
          <a:endParaRPr lang="zh-CN" altLang="en-US"/>
        </a:p>
      </dgm:t>
    </dgm:pt>
    <dgm:pt modelId="{BAC420F2-D29C-462F-987E-CF7543B16AC2}" cxnId="{709D7064-6D96-433E-B48D-F107AAD6451A}" type="sibTrans">
      <dgm:prSet/>
      <dgm:spPr/>
      <dgm:t>
        <a:bodyPr/>
        <a:lstStyle/>
        <a:p>
          <a:endParaRPr lang="zh-CN" altLang="en-US"/>
        </a:p>
      </dgm:t>
    </dgm:pt>
    <dgm:pt modelId="{CEE42E0E-9BA1-414F-A2F9-98D05762E838}" type="pres">
      <dgm:prSet presAssocID="{BFD94A58-B4D3-441C-8D38-87C9EB9BFA0A}" presName="vert0" presStyleCnt="0">
        <dgm:presLayoutVars>
          <dgm:dir/>
          <dgm:animOne val="branch"/>
          <dgm:animLvl val="lvl"/>
        </dgm:presLayoutVars>
      </dgm:prSet>
      <dgm:spPr/>
    </dgm:pt>
    <dgm:pt modelId="{E5088B7C-76E3-4787-A6EC-EB8AD16BFC2D}" type="pres">
      <dgm:prSet presAssocID="{F93991F2-9FFE-468D-AD7B-E748B12E9279}" presName="thickLine" presStyleLbl="alignNode1" presStyleIdx="0" presStyleCnt="1"/>
      <dgm:spPr/>
    </dgm:pt>
    <dgm:pt modelId="{86B998A1-B7FE-4A42-B0C6-938CFBC984D5}" type="pres">
      <dgm:prSet presAssocID="{F93991F2-9FFE-468D-AD7B-E748B12E9279}" presName="horz1" presStyleCnt="0"/>
      <dgm:spPr/>
    </dgm:pt>
    <dgm:pt modelId="{AF31BAC9-5D7B-4E2B-8D2A-714117936B53}" type="pres">
      <dgm:prSet presAssocID="{F93991F2-9FFE-468D-AD7B-E748B12E9279}" presName="tx1" presStyleLbl="revTx" presStyleIdx="0" presStyleCnt="12"/>
      <dgm:spPr/>
      <dgm:t>
        <a:bodyPr/>
        <a:lstStyle/>
        <a:p>
          <a:endParaRPr lang="zh-CN" altLang="en-US"/>
        </a:p>
      </dgm:t>
    </dgm:pt>
    <dgm:pt modelId="{FE674C56-2C32-48E9-87BE-48CC266B28F8}" type="pres">
      <dgm:prSet presAssocID="{F93991F2-9FFE-468D-AD7B-E748B12E9279}" presName="vert1" presStyleCnt="0"/>
      <dgm:spPr/>
    </dgm:pt>
    <dgm:pt modelId="{2E791B20-5673-44AE-83DE-C18E8164314B}" type="pres">
      <dgm:prSet presAssocID="{3B7B3594-ABDD-4DC1-9FD8-FFEE155AD3F1}" presName="vertSpace2a" presStyleCnt="0"/>
      <dgm:spPr/>
    </dgm:pt>
    <dgm:pt modelId="{5F717AAE-8E2B-4D61-A21C-9CDE4E88729D}" type="pres">
      <dgm:prSet presAssocID="{3B7B3594-ABDD-4DC1-9FD8-FFEE155AD3F1}" presName="horz2" presStyleCnt="0"/>
      <dgm:spPr/>
    </dgm:pt>
    <dgm:pt modelId="{9B55D08E-A08B-467E-8049-FBC2DF80F4DA}" type="pres">
      <dgm:prSet presAssocID="{3B7B3594-ABDD-4DC1-9FD8-FFEE155AD3F1}" presName="horzSpace2" presStyleCnt="0"/>
      <dgm:spPr/>
    </dgm:pt>
    <dgm:pt modelId="{0EABCD3C-2EA2-4B6E-84D0-69ECD1B49410}" type="pres">
      <dgm:prSet presAssocID="{3B7B3594-ABDD-4DC1-9FD8-FFEE155AD3F1}" presName="tx2" presStyleLbl="revTx" presStyleIdx="1" presStyleCnt="12"/>
      <dgm:spPr/>
      <dgm:t>
        <a:bodyPr/>
        <a:lstStyle/>
        <a:p>
          <a:endParaRPr lang="zh-CN" altLang="en-US"/>
        </a:p>
      </dgm:t>
    </dgm:pt>
    <dgm:pt modelId="{02575C33-45FE-42D5-BA4E-028C4437B551}" type="pres">
      <dgm:prSet presAssocID="{3B7B3594-ABDD-4DC1-9FD8-FFEE155AD3F1}" presName="vert2" presStyleCnt="0"/>
      <dgm:spPr/>
    </dgm:pt>
    <dgm:pt modelId="{6CA12902-500A-4642-9561-CC3826E0F0BB}" type="pres">
      <dgm:prSet presAssocID="{3B7B3594-ABDD-4DC1-9FD8-FFEE155AD3F1}" presName="thinLine2b" presStyleLbl="callout" presStyleIdx="0" presStyleCnt="11"/>
      <dgm:spPr/>
    </dgm:pt>
    <dgm:pt modelId="{AE0E803E-3470-4205-A569-CBC92C659DC6}" type="pres">
      <dgm:prSet presAssocID="{3B7B3594-ABDD-4DC1-9FD8-FFEE155AD3F1}" presName="vertSpace2b" presStyleCnt="0"/>
      <dgm:spPr/>
    </dgm:pt>
    <dgm:pt modelId="{E957EC09-2321-44B4-A65D-E70D94BB75D3}" type="pres">
      <dgm:prSet presAssocID="{502B64B0-D40D-4763-9630-6E74C52221B9}" presName="horz2" presStyleCnt="0"/>
      <dgm:spPr/>
    </dgm:pt>
    <dgm:pt modelId="{10FEDAA5-08F6-42CD-B1A7-6DB61CE6530B}" type="pres">
      <dgm:prSet presAssocID="{502B64B0-D40D-4763-9630-6E74C52221B9}" presName="horzSpace2" presStyleCnt="0"/>
      <dgm:spPr/>
    </dgm:pt>
    <dgm:pt modelId="{B5297C70-BB45-458B-885C-3882216296FC}" type="pres">
      <dgm:prSet presAssocID="{502B64B0-D40D-4763-9630-6E74C52221B9}" presName="tx2" presStyleLbl="revTx" presStyleIdx="2" presStyleCnt="12"/>
      <dgm:spPr/>
      <dgm:t>
        <a:bodyPr/>
        <a:lstStyle/>
        <a:p>
          <a:endParaRPr lang="zh-CN" altLang="en-US"/>
        </a:p>
      </dgm:t>
    </dgm:pt>
    <dgm:pt modelId="{B7711EB8-431F-4E7D-84C9-A9EAC52D9FDB}" type="pres">
      <dgm:prSet presAssocID="{502B64B0-D40D-4763-9630-6E74C52221B9}" presName="vert2" presStyleCnt="0"/>
      <dgm:spPr/>
    </dgm:pt>
    <dgm:pt modelId="{886505F3-4225-4F97-B5A8-2462E840526D}" type="pres">
      <dgm:prSet presAssocID="{502B64B0-D40D-4763-9630-6E74C52221B9}" presName="thinLine2b" presStyleLbl="callout" presStyleIdx="1" presStyleCnt="11"/>
      <dgm:spPr/>
    </dgm:pt>
    <dgm:pt modelId="{594F7783-F112-4574-8D4C-6F39ED21DE1F}" type="pres">
      <dgm:prSet presAssocID="{502B64B0-D40D-4763-9630-6E74C52221B9}" presName="vertSpace2b" presStyleCnt="0"/>
      <dgm:spPr/>
    </dgm:pt>
    <dgm:pt modelId="{80A65D27-EA5C-4153-82C2-FAFC3DC92569}" type="pres">
      <dgm:prSet presAssocID="{B1DDA9A4-5602-4970-8B8D-6BE24F39A056}" presName="horz2" presStyleCnt="0"/>
      <dgm:spPr/>
    </dgm:pt>
    <dgm:pt modelId="{0708E92C-7191-4BCA-AA82-C6A936B7D319}" type="pres">
      <dgm:prSet presAssocID="{B1DDA9A4-5602-4970-8B8D-6BE24F39A056}" presName="horzSpace2" presStyleCnt="0"/>
      <dgm:spPr/>
    </dgm:pt>
    <dgm:pt modelId="{DC48B5FA-B230-4DC2-9867-C4D4B5F684E6}" type="pres">
      <dgm:prSet presAssocID="{B1DDA9A4-5602-4970-8B8D-6BE24F39A056}" presName="tx2" presStyleLbl="revTx" presStyleIdx="3" presStyleCnt="12"/>
      <dgm:spPr/>
      <dgm:t>
        <a:bodyPr/>
        <a:lstStyle/>
        <a:p>
          <a:endParaRPr lang="zh-CN" altLang="en-US"/>
        </a:p>
      </dgm:t>
    </dgm:pt>
    <dgm:pt modelId="{3DC4A90D-5E4A-4B76-8FEC-089A52963BAE}" type="pres">
      <dgm:prSet presAssocID="{B1DDA9A4-5602-4970-8B8D-6BE24F39A056}" presName="vert2" presStyleCnt="0"/>
      <dgm:spPr/>
    </dgm:pt>
    <dgm:pt modelId="{5525E91C-2058-4594-AE93-C2B191B82C43}" type="pres">
      <dgm:prSet presAssocID="{B1DDA9A4-5602-4970-8B8D-6BE24F39A056}" presName="thinLine2b" presStyleLbl="callout" presStyleIdx="2" presStyleCnt="11"/>
      <dgm:spPr/>
    </dgm:pt>
    <dgm:pt modelId="{0A89FB0E-E34E-4E7E-87BF-4A77E2849D4A}" type="pres">
      <dgm:prSet presAssocID="{B1DDA9A4-5602-4970-8B8D-6BE24F39A056}" presName="vertSpace2b" presStyleCnt="0"/>
      <dgm:spPr/>
    </dgm:pt>
    <dgm:pt modelId="{9B04D696-01CA-4E14-BF5D-E88C3B3FEDC4}" type="pres">
      <dgm:prSet presAssocID="{873E91D7-9198-41D1-8F43-79F5838769EA}" presName="horz2" presStyleCnt="0"/>
      <dgm:spPr/>
    </dgm:pt>
    <dgm:pt modelId="{C2D453A7-DC15-49A8-BCBE-6CC222DCD257}" type="pres">
      <dgm:prSet presAssocID="{873E91D7-9198-41D1-8F43-79F5838769EA}" presName="horzSpace2" presStyleCnt="0"/>
      <dgm:spPr/>
    </dgm:pt>
    <dgm:pt modelId="{F15911D7-5888-49AC-B147-7C6FD7E162EB}" type="pres">
      <dgm:prSet presAssocID="{873E91D7-9198-41D1-8F43-79F5838769EA}" presName="tx2" presStyleLbl="revTx" presStyleIdx="4" presStyleCnt="12"/>
      <dgm:spPr/>
      <dgm:t>
        <a:bodyPr/>
        <a:lstStyle/>
        <a:p>
          <a:endParaRPr lang="zh-CN" altLang="en-US"/>
        </a:p>
      </dgm:t>
    </dgm:pt>
    <dgm:pt modelId="{F4BD6C12-B425-42C5-8645-61A0EFECCA69}" type="pres">
      <dgm:prSet presAssocID="{873E91D7-9198-41D1-8F43-79F5838769EA}" presName="vert2" presStyleCnt="0"/>
      <dgm:spPr/>
    </dgm:pt>
    <dgm:pt modelId="{30892CA7-7CF2-4747-B8DA-E2BC46933071}" type="pres">
      <dgm:prSet presAssocID="{873E91D7-9198-41D1-8F43-79F5838769EA}" presName="thinLine2b" presStyleLbl="callout" presStyleIdx="3" presStyleCnt="11"/>
      <dgm:spPr/>
    </dgm:pt>
    <dgm:pt modelId="{D00327F9-BD3E-4685-806A-3D31640BD42B}" type="pres">
      <dgm:prSet presAssocID="{873E91D7-9198-41D1-8F43-79F5838769EA}" presName="vertSpace2b" presStyleCnt="0"/>
      <dgm:spPr/>
    </dgm:pt>
    <dgm:pt modelId="{0F7A4703-3BBB-49E1-86EA-C0AC5033734B}" type="pres">
      <dgm:prSet presAssocID="{69A4793D-7934-40D2-9C0D-67F9D78C4B5B}" presName="horz2" presStyleCnt="0"/>
      <dgm:spPr/>
    </dgm:pt>
    <dgm:pt modelId="{ED4E07D4-E04D-4ABF-B669-2BA664639381}" type="pres">
      <dgm:prSet presAssocID="{69A4793D-7934-40D2-9C0D-67F9D78C4B5B}" presName="horzSpace2" presStyleCnt="0"/>
      <dgm:spPr/>
    </dgm:pt>
    <dgm:pt modelId="{605BFE4C-2CBC-4375-9ADF-86EED6F7488A}" type="pres">
      <dgm:prSet presAssocID="{69A4793D-7934-40D2-9C0D-67F9D78C4B5B}" presName="tx2" presStyleLbl="revTx" presStyleIdx="5" presStyleCnt="12"/>
      <dgm:spPr/>
      <dgm:t>
        <a:bodyPr/>
        <a:lstStyle/>
        <a:p>
          <a:endParaRPr lang="zh-CN" altLang="en-US"/>
        </a:p>
      </dgm:t>
    </dgm:pt>
    <dgm:pt modelId="{3417A73A-9B73-45C8-BB2F-EF7866246EF2}" type="pres">
      <dgm:prSet presAssocID="{69A4793D-7934-40D2-9C0D-67F9D78C4B5B}" presName="vert2" presStyleCnt="0"/>
      <dgm:spPr/>
    </dgm:pt>
    <dgm:pt modelId="{33825788-30DF-45CF-9D42-8BB246AF71C2}" type="pres">
      <dgm:prSet presAssocID="{69A4793D-7934-40D2-9C0D-67F9D78C4B5B}" presName="thinLine2b" presStyleLbl="callout" presStyleIdx="4" presStyleCnt="11"/>
      <dgm:spPr/>
    </dgm:pt>
    <dgm:pt modelId="{B650985A-5582-4113-BC56-EB73E7AAE365}" type="pres">
      <dgm:prSet presAssocID="{69A4793D-7934-40D2-9C0D-67F9D78C4B5B}" presName="vertSpace2b" presStyleCnt="0"/>
      <dgm:spPr/>
    </dgm:pt>
    <dgm:pt modelId="{47F4A905-EE25-4F61-B0BD-D10B2A37A00D}" type="pres">
      <dgm:prSet presAssocID="{F055EECC-1620-4B28-8DBE-5CE1BE7E0F45}" presName="horz2" presStyleCnt="0"/>
      <dgm:spPr/>
    </dgm:pt>
    <dgm:pt modelId="{14B413A4-C2E9-478D-BD55-D5676AFA55E2}" type="pres">
      <dgm:prSet presAssocID="{F055EECC-1620-4B28-8DBE-5CE1BE7E0F45}" presName="horzSpace2" presStyleCnt="0"/>
      <dgm:spPr/>
    </dgm:pt>
    <dgm:pt modelId="{7FCE1308-04C2-4D5C-B1A8-7E3408063F79}" type="pres">
      <dgm:prSet presAssocID="{F055EECC-1620-4B28-8DBE-5CE1BE7E0F45}" presName="tx2" presStyleLbl="revTx" presStyleIdx="6" presStyleCnt="12"/>
      <dgm:spPr/>
      <dgm:t>
        <a:bodyPr/>
        <a:lstStyle/>
        <a:p>
          <a:endParaRPr lang="zh-CN" altLang="en-US"/>
        </a:p>
      </dgm:t>
    </dgm:pt>
    <dgm:pt modelId="{3BD1A345-CA27-4B07-AFF0-410E83F5B066}" type="pres">
      <dgm:prSet presAssocID="{F055EECC-1620-4B28-8DBE-5CE1BE7E0F45}" presName="vert2" presStyleCnt="0"/>
      <dgm:spPr/>
    </dgm:pt>
    <dgm:pt modelId="{1693EE1E-3A98-4303-AEB1-46612EC99F15}" type="pres">
      <dgm:prSet presAssocID="{F055EECC-1620-4B28-8DBE-5CE1BE7E0F45}" presName="thinLine2b" presStyleLbl="callout" presStyleIdx="5" presStyleCnt="11"/>
      <dgm:spPr/>
    </dgm:pt>
    <dgm:pt modelId="{A7BCBCE3-E443-4A0A-87AF-DD3E2D3ACC66}" type="pres">
      <dgm:prSet presAssocID="{F055EECC-1620-4B28-8DBE-5CE1BE7E0F45}" presName="vertSpace2b" presStyleCnt="0"/>
      <dgm:spPr/>
    </dgm:pt>
    <dgm:pt modelId="{DCB0F8A7-4B02-4E40-B24C-964B283AEC8D}" type="pres">
      <dgm:prSet presAssocID="{49BF87BA-817F-4284-8A4E-7FD5BC9749A5}" presName="horz2" presStyleCnt="0"/>
      <dgm:spPr/>
    </dgm:pt>
    <dgm:pt modelId="{69625610-C1F8-4C04-9297-4ECC7D2ABF25}" type="pres">
      <dgm:prSet presAssocID="{49BF87BA-817F-4284-8A4E-7FD5BC9749A5}" presName="horzSpace2" presStyleCnt="0"/>
      <dgm:spPr/>
    </dgm:pt>
    <dgm:pt modelId="{82D4F493-084D-46E5-82CB-68FEE9EAFC31}" type="pres">
      <dgm:prSet presAssocID="{49BF87BA-817F-4284-8A4E-7FD5BC9749A5}" presName="tx2" presStyleLbl="revTx" presStyleIdx="7" presStyleCnt="12"/>
      <dgm:spPr/>
      <dgm:t>
        <a:bodyPr/>
        <a:lstStyle/>
        <a:p>
          <a:endParaRPr lang="zh-CN" altLang="en-US"/>
        </a:p>
      </dgm:t>
    </dgm:pt>
    <dgm:pt modelId="{CB1A9F73-741D-48EA-9588-B93B7BE9BF32}" type="pres">
      <dgm:prSet presAssocID="{49BF87BA-817F-4284-8A4E-7FD5BC9749A5}" presName="vert2" presStyleCnt="0"/>
      <dgm:spPr/>
    </dgm:pt>
    <dgm:pt modelId="{EDC06FD9-B306-440C-BBFD-890AAB16D845}" type="pres">
      <dgm:prSet presAssocID="{49BF87BA-817F-4284-8A4E-7FD5BC9749A5}" presName="thinLine2b" presStyleLbl="callout" presStyleIdx="6" presStyleCnt="11"/>
      <dgm:spPr/>
    </dgm:pt>
    <dgm:pt modelId="{389A2CAD-8B6E-4089-870C-FEBDAC761DDB}" type="pres">
      <dgm:prSet presAssocID="{49BF87BA-817F-4284-8A4E-7FD5BC9749A5}" presName="vertSpace2b" presStyleCnt="0"/>
      <dgm:spPr/>
    </dgm:pt>
    <dgm:pt modelId="{9965C816-FEF1-410F-9D78-B059036ECA07}" type="pres">
      <dgm:prSet presAssocID="{B5D27E23-F6B0-42BB-834B-77E55DF1DAA7}" presName="horz2" presStyleCnt="0"/>
      <dgm:spPr/>
    </dgm:pt>
    <dgm:pt modelId="{13D759F8-189F-4C3F-B835-B6D08AA78EB8}" type="pres">
      <dgm:prSet presAssocID="{B5D27E23-F6B0-42BB-834B-77E55DF1DAA7}" presName="horzSpace2" presStyleCnt="0"/>
      <dgm:spPr/>
    </dgm:pt>
    <dgm:pt modelId="{78D8E51C-2400-435A-A42C-22976A423838}" type="pres">
      <dgm:prSet presAssocID="{B5D27E23-F6B0-42BB-834B-77E55DF1DAA7}" presName="tx2" presStyleLbl="revTx" presStyleIdx="8" presStyleCnt="12"/>
      <dgm:spPr/>
      <dgm:t>
        <a:bodyPr/>
        <a:lstStyle/>
        <a:p>
          <a:endParaRPr lang="zh-CN" altLang="en-US"/>
        </a:p>
      </dgm:t>
    </dgm:pt>
    <dgm:pt modelId="{1C584184-5B46-4BA2-9566-B5D987F8EFF6}" type="pres">
      <dgm:prSet presAssocID="{B5D27E23-F6B0-42BB-834B-77E55DF1DAA7}" presName="vert2" presStyleCnt="0"/>
      <dgm:spPr/>
    </dgm:pt>
    <dgm:pt modelId="{F29A9210-CA3F-4008-AD40-3EADF2D25BE4}" type="pres">
      <dgm:prSet presAssocID="{B5D27E23-F6B0-42BB-834B-77E55DF1DAA7}" presName="thinLine2b" presStyleLbl="callout" presStyleIdx="7" presStyleCnt="11"/>
      <dgm:spPr/>
    </dgm:pt>
    <dgm:pt modelId="{D3B43354-2A2D-4794-B804-09958583E0C0}" type="pres">
      <dgm:prSet presAssocID="{B5D27E23-F6B0-42BB-834B-77E55DF1DAA7}" presName="vertSpace2b" presStyleCnt="0"/>
      <dgm:spPr/>
    </dgm:pt>
    <dgm:pt modelId="{EB3ED310-14F8-48BF-AFFA-CD913C8864C7}" type="pres">
      <dgm:prSet presAssocID="{BA8C1895-ACF0-41B2-8CAA-A9799B92AA81}" presName="horz2" presStyleCnt="0"/>
      <dgm:spPr/>
    </dgm:pt>
    <dgm:pt modelId="{EFCD62FA-32C9-47B2-87BD-24CEF6EB5ED2}" type="pres">
      <dgm:prSet presAssocID="{BA8C1895-ACF0-41B2-8CAA-A9799B92AA81}" presName="horzSpace2" presStyleCnt="0"/>
      <dgm:spPr/>
    </dgm:pt>
    <dgm:pt modelId="{D21DE45D-423A-44D3-BC1F-38C44448F00E}" type="pres">
      <dgm:prSet presAssocID="{BA8C1895-ACF0-41B2-8CAA-A9799B92AA81}" presName="tx2" presStyleLbl="revTx" presStyleIdx="9" presStyleCnt="12"/>
      <dgm:spPr/>
      <dgm:t>
        <a:bodyPr/>
        <a:lstStyle/>
        <a:p>
          <a:endParaRPr lang="zh-CN" altLang="en-US"/>
        </a:p>
      </dgm:t>
    </dgm:pt>
    <dgm:pt modelId="{4C2F9844-388C-4329-A1F0-FFF29170E8AA}" type="pres">
      <dgm:prSet presAssocID="{BA8C1895-ACF0-41B2-8CAA-A9799B92AA81}" presName="vert2" presStyleCnt="0"/>
      <dgm:spPr/>
    </dgm:pt>
    <dgm:pt modelId="{8C2CF4FC-BCB7-4A3B-9878-863BC12B37CE}" type="pres">
      <dgm:prSet presAssocID="{BA8C1895-ACF0-41B2-8CAA-A9799B92AA81}" presName="thinLine2b" presStyleLbl="callout" presStyleIdx="8" presStyleCnt="11"/>
      <dgm:spPr/>
    </dgm:pt>
    <dgm:pt modelId="{38AFC46C-247D-49E3-869C-63A39F8B4AA5}" type="pres">
      <dgm:prSet presAssocID="{BA8C1895-ACF0-41B2-8CAA-A9799B92AA81}" presName="vertSpace2b" presStyleCnt="0"/>
      <dgm:spPr/>
    </dgm:pt>
    <dgm:pt modelId="{DD5A06BD-3FC8-4124-A145-B7DC93077217}" type="pres">
      <dgm:prSet presAssocID="{41592155-C9FB-4312-B914-88BDA3809834}" presName="horz2" presStyleCnt="0"/>
      <dgm:spPr/>
    </dgm:pt>
    <dgm:pt modelId="{58F477FA-B00B-4CAE-95E4-47593F45E971}" type="pres">
      <dgm:prSet presAssocID="{41592155-C9FB-4312-B914-88BDA3809834}" presName="horzSpace2" presStyleCnt="0"/>
      <dgm:spPr/>
    </dgm:pt>
    <dgm:pt modelId="{EFFFD853-59F1-440C-BE84-87AC7578781B}" type="pres">
      <dgm:prSet presAssocID="{41592155-C9FB-4312-B914-88BDA3809834}" presName="tx2" presStyleLbl="revTx" presStyleIdx="10" presStyleCnt="12"/>
      <dgm:spPr/>
      <dgm:t>
        <a:bodyPr/>
        <a:lstStyle/>
        <a:p>
          <a:endParaRPr lang="zh-CN" altLang="en-US"/>
        </a:p>
      </dgm:t>
    </dgm:pt>
    <dgm:pt modelId="{690F4561-E391-43DA-A202-EBBB2CC02CB4}" type="pres">
      <dgm:prSet presAssocID="{41592155-C9FB-4312-B914-88BDA3809834}" presName="vert2" presStyleCnt="0"/>
      <dgm:spPr/>
    </dgm:pt>
    <dgm:pt modelId="{9E441632-8A84-4FA6-B21E-F09256FBC96A}" type="pres">
      <dgm:prSet presAssocID="{41592155-C9FB-4312-B914-88BDA3809834}" presName="thinLine2b" presStyleLbl="callout" presStyleIdx="9" presStyleCnt="11"/>
      <dgm:spPr/>
    </dgm:pt>
    <dgm:pt modelId="{4F805902-354C-448C-9786-55F336D1A4E1}" type="pres">
      <dgm:prSet presAssocID="{41592155-C9FB-4312-B914-88BDA3809834}" presName="vertSpace2b" presStyleCnt="0"/>
      <dgm:spPr/>
    </dgm:pt>
    <dgm:pt modelId="{78D85750-2896-4F97-8E26-9A7FCCE6D769}" type="pres">
      <dgm:prSet presAssocID="{6D37B3E5-51AB-4406-8FBB-CA6293A1B9F7}" presName="horz2" presStyleCnt="0"/>
      <dgm:spPr/>
    </dgm:pt>
    <dgm:pt modelId="{3FBFBEC1-ED18-46D5-BC34-36E07F032100}" type="pres">
      <dgm:prSet presAssocID="{6D37B3E5-51AB-4406-8FBB-CA6293A1B9F7}" presName="horzSpace2" presStyleCnt="0"/>
      <dgm:spPr/>
    </dgm:pt>
    <dgm:pt modelId="{3CDB02D7-AFA5-4CBC-A935-A6B6C95B15D4}" type="pres">
      <dgm:prSet presAssocID="{6D37B3E5-51AB-4406-8FBB-CA6293A1B9F7}" presName="tx2" presStyleLbl="revTx" presStyleIdx="11" presStyleCnt="12"/>
      <dgm:spPr/>
      <dgm:t>
        <a:bodyPr/>
        <a:lstStyle/>
        <a:p>
          <a:endParaRPr lang="zh-CN" altLang="en-US"/>
        </a:p>
      </dgm:t>
    </dgm:pt>
    <dgm:pt modelId="{C32DBE36-6B09-452D-ADB9-DD6EF35CC03A}" type="pres">
      <dgm:prSet presAssocID="{6D37B3E5-51AB-4406-8FBB-CA6293A1B9F7}" presName="vert2" presStyleCnt="0"/>
      <dgm:spPr/>
    </dgm:pt>
    <dgm:pt modelId="{E166DFDE-F3CC-4AE8-A264-279120FB19E9}" type="pres">
      <dgm:prSet presAssocID="{6D37B3E5-51AB-4406-8FBB-CA6293A1B9F7}" presName="thinLine2b" presStyleLbl="callout" presStyleIdx="10" presStyleCnt="11"/>
      <dgm:spPr/>
    </dgm:pt>
    <dgm:pt modelId="{085980DC-3716-42A1-88F9-1F8C1F62B6E3}" type="pres">
      <dgm:prSet presAssocID="{6D37B3E5-51AB-4406-8FBB-CA6293A1B9F7}" presName="vertSpace2b" presStyleCnt="0"/>
      <dgm:spPr/>
    </dgm:pt>
  </dgm:ptLst>
  <dgm:cxnLst>
    <dgm:cxn modelId="{FFCC9E79-7322-4343-9A15-C723DF6795FA}" srcId="{F93991F2-9FFE-468D-AD7B-E748B12E9279}" destId="{49BF87BA-817F-4284-8A4E-7FD5BC9749A5}" srcOrd="6" destOrd="0" parTransId="{D97A57B7-D5E4-4012-B923-C56573A979B8}" sibTransId="{00C5C97E-2F96-4AB7-8E6F-4F9E91981918}"/>
    <dgm:cxn modelId="{709D7064-6D96-433E-B48D-F107AAD6451A}" srcId="{F93991F2-9FFE-468D-AD7B-E748B12E9279}" destId="{6D37B3E5-51AB-4406-8FBB-CA6293A1B9F7}" srcOrd="10" destOrd="0" parTransId="{B17E79A8-78BC-4F00-85A3-10B39E0C4535}" sibTransId="{BAC420F2-D29C-462F-987E-CF7543B16AC2}"/>
    <dgm:cxn modelId="{44E203DF-07EE-4D60-8C84-3FB53E0CC521}" srcId="{F93991F2-9FFE-468D-AD7B-E748B12E9279}" destId="{3B7B3594-ABDD-4DC1-9FD8-FFEE155AD3F1}" srcOrd="0" destOrd="0" parTransId="{BB3236D9-9EEA-4E16-862B-60950243CEDC}" sibTransId="{3467EE51-0969-4813-82E8-3116B226B4C9}"/>
    <dgm:cxn modelId="{BAC36E4D-795D-49F0-BC3C-92788862839F}" type="presOf" srcId="{6D37B3E5-51AB-4406-8FBB-CA6293A1B9F7}" destId="{3CDB02D7-AFA5-4CBC-A935-A6B6C95B15D4}" srcOrd="0" destOrd="0" presId="urn:microsoft.com/office/officeart/2008/layout/LinedList"/>
    <dgm:cxn modelId="{F04D8097-1835-4982-A5AB-DB1971235FB4}" srcId="{F93991F2-9FFE-468D-AD7B-E748B12E9279}" destId="{873E91D7-9198-41D1-8F43-79F5838769EA}" srcOrd="3" destOrd="0" parTransId="{47677137-F9B3-4F7D-A9B2-7EFD6D3E4844}" sibTransId="{F2D45CA7-D4B8-43E8-8FFC-FC93846A54D3}"/>
    <dgm:cxn modelId="{6709A85C-91FD-4558-BDDE-A5427B497FB4}" srcId="{F93991F2-9FFE-468D-AD7B-E748B12E9279}" destId="{B1DDA9A4-5602-4970-8B8D-6BE24F39A056}" srcOrd="2" destOrd="0" parTransId="{7B752761-51A8-49B4-8B24-4B1AADD01E36}" sibTransId="{C2CD3B22-D1DD-4748-8CF2-00EA6E2DA9DE}"/>
    <dgm:cxn modelId="{C9E3BF9A-48F1-4291-A6DB-4E17663B21F1}" srcId="{F93991F2-9FFE-468D-AD7B-E748B12E9279}" destId="{502B64B0-D40D-4763-9630-6E74C52221B9}" srcOrd="1" destOrd="0" parTransId="{C581250B-2A14-47C1-8CFF-BD935D654BDC}" sibTransId="{257001A1-C4D3-4848-8C62-7268B59ACFCB}"/>
    <dgm:cxn modelId="{3D760135-F8A8-4478-9FB6-3EC6EC4A5ED2}" type="presOf" srcId="{F93991F2-9FFE-468D-AD7B-E748B12E9279}" destId="{AF31BAC9-5D7B-4E2B-8D2A-714117936B53}" srcOrd="0" destOrd="0" presId="urn:microsoft.com/office/officeart/2008/layout/LinedList"/>
    <dgm:cxn modelId="{E7302291-EA43-4F00-B4E0-F7B4C2DF1C1E}" type="presOf" srcId="{3B7B3594-ABDD-4DC1-9FD8-FFEE155AD3F1}" destId="{0EABCD3C-2EA2-4B6E-84D0-69ECD1B49410}" srcOrd="0" destOrd="0" presId="urn:microsoft.com/office/officeart/2008/layout/LinedList"/>
    <dgm:cxn modelId="{EA8EA063-3BE5-45A2-99CC-0E4D93793B8C}" type="presOf" srcId="{873E91D7-9198-41D1-8F43-79F5838769EA}" destId="{F15911D7-5888-49AC-B147-7C6FD7E162EB}" srcOrd="0" destOrd="0" presId="urn:microsoft.com/office/officeart/2008/layout/LinedList"/>
    <dgm:cxn modelId="{77DF43BF-AE5B-497F-B566-416C54D1EDD6}" type="presOf" srcId="{49BF87BA-817F-4284-8A4E-7FD5BC9749A5}" destId="{82D4F493-084D-46E5-82CB-68FEE9EAFC31}" srcOrd="0" destOrd="0" presId="urn:microsoft.com/office/officeart/2008/layout/LinedList"/>
    <dgm:cxn modelId="{47D434B0-5779-4DAA-8483-1B65A3154410}" type="presOf" srcId="{69A4793D-7934-40D2-9C0D-67F9D78C4B5B}" destId="{605BFE4C-2CBC-4375-9ADF-86EED6F7488A}" srcOrd="0" destOrd="0" presId="urn:microsoft.com/office/officeart/2008/layout/LinedList"/>
    <dgm:cxn modelId="{00D9B0A2-1295-4761-9D0C-4252BC001517}" type="presOf" srcId="{F055EECC-1620-4B28-8DBE-5CE1BE7E0F45}" destId="{7FCE1308-04C2-4D5C-B1A8-7E3408063F79}" srcOrd="0" destOrd="0" presId="urn:microsoft.com/office/officeart/2008/layout/LinedList"/>
    <dgm:cxn modelId="{DF92C179-4C28-4F97-96CA-407F9C27CE9B}" srcId="{F93991F2-9FFE-468D-AD7B-E748B12E9279}" destId="{69A4793D-7934-40D2-9C0D-67F9D78C4B5B}" srcOrd="4" destOrd="0" parTransId="{7FF587A7-1841-40A2-9344-5209B28C36CF}" sibTransId="{7E0B89BC-4270-4E35-80C3-A47CE0ED0109}"/>
    <dgm:cxn modelId="{9FD5BD29-6AD3-4136-A4D6-501E1631CDFB}" type="presOf" srcId="{502B64B0-D40D-4763-9630-6E74C52221B9}" destId="{B5297C70-BB45-458B-885C-3882216296FC}" srcOrd="0" destOrd="0" presId="urn:microsoft.com/office/officeart/2008/layout/LinedList"/>
    <dgm:cxn modelId="{2D10DA11-9EF8-4365-89AF-BA19D541FD3D}" type="presOf" srcId="{B1DDA9A4-5602-4970-8B8D-6BE24F39A056}" destId="{DC48B5FA-B230-4DC2-9867-C4D4B5F684E6}" srcOrd="0" destOrd="0" presId="urn:microsoft.com/office/officeart/2008/layout/LinedList"/>
    <dgm:cxn modelId="{4CF44185-5EBC-4827-95E4-17AE733ED50A}" type="presOf" srcId="{BA8C1895-ACF0-41B2-8CAA-A9799B92AA81}" destId="{D21DE45D-423A-44D3-BC1F-38C44448F00E}" srcOrd="0" destOrd="0" presId="urn:microsoft.com/office/officeart/2008/layout/LinedList"/>
    <dgm:cxn modelId="{98B7B681-E943-4CEB-B77B-CCC54E522469}" type="presOf" srcId="{41592155-C9FB-4312-B914-88BDA3809834}" destId="{EFFFD853-59F1-440C-BE84-87AC7578781B}" srcOrd="0" destOrd="0" presId="urn:microsoft.com/office/officeart/2008/layout/LinedList"/>
    <dgm:cxn modelId="{9132A052-8794-4D61-A467-386CD2961F10}" type="presOf" srcId="{B5D27E23-F6B0-42BB-834B-77E55DF1DAA7}" destId="{78D8E51C-2400-435A-A42C-22976A423838}" srcOrd="0" destOrd="0" presId="urn:microsoft.com/office/officeart/2008/layout/LinedList"/>
    <dgm:cxn modelId="{30639912-5678-425F-92B8-FDA3332A7196}" srcId="{F93991F2-9FFE-468D-AD7B-E748B12E9279}" destId="{F055EECC-1620-4B28-8DBE-5CE1BE7E0F45}" srcOrd="5" destOrd="0" parTransId="{7E563A39-DF69-40E9-BC3E-C340ADAC1528}" sibTransId="{9D563F37-9B51-4E7B-9A86-4A0FFFAFC85B}"/>
    <dgm:cxn modelId="{3BB262FB-8789-4027-AD3E-40AD21A139B0}" srcId="{F93991F2-9FFE-468D-AD7B-E748B12E9279}" destId="{41592155-C9FB-4312-B914-88BDA3809834}" srcOrd="9" destOrd="0" parTransId="{FE121CF0-FA87-4622-90E1-8AF3B9C1DCDB}" sibTransId="{9ACEAD36-2E5F-40BF-A0C6-C2AE8AC0E343}"/>
    <dgm:cxn modelId="{A4DF168F-D681-425E-A6CE-FC6A56DF086B}" srcId="{F93991F2-9FFE-468D-AD7B-E748B12E9279}" destId="{BA8C1895-ACF0-41B2-8CAA-A9799B92AA81}" srcOrd="8" destOrd="0" parTransId="{6EF4D578-0A59-4FDA-B9FE-4B9E55FBF972}" sibTransId="{5D9ADF5C-E072-429D-B1B0-9D3BE2EFE053}"/>
    <dgm:cxn modelId="{CA4E3FF9-559F-4F13-BEFF-95ABD4688C66}" type="presOf" srcId="{BFD94A58-B4D3-441C-8D38-87C9EB9BFA0A}" destId="{CEE42E0E-9BA1-414F-A2F9-98D05762E838}" srcOrd="0" destOrd="0" presId="urn:microsoft.com/office/officeart/2008/layout/LinedList"/>
    <dgm:cxn modelId="{138BF960-1525-4160-BDCB-383A041F096C}" srcId="{F93991F2-9FFE-468D-AD7B-E748B12E9279}" destId="{B5D27E23-F6B0-42BB-834B-77E55DF1DAA7}" srcOrd="7" destOrd="0" parTransId="{74B71160-AE43-42A6-AFFE-1B2CEFFCC08B}" sibTransId="{65417A70-AF62-496B-858A-4B2F5E026C4E}"/>
    <dgm:cxn modelId="{2E9E8E27-AEC2-46A9-8548-C52515253FCB}" srcId="{BFD94A58-B4D3-441C-8D38-87C9EB9BFA0A}" destId="{F93991F2-9FFE-468D-AD7B-E748B12E9279}" srcOrd="0" destOrd="0" parTransId="{8D528BAF-7174-4CEC-9E9E-2B608C60828E}" sibTransId="{66B49D0C-1010-497A-9F0A-1DD13182D8B6}"/>
    <dgm:cxn modelId="{88CF245C-C0D3-401E-AE5F-8EFF396A679C}" type="presParOf" srcId="{CEE42E0E-9BA1-414F-A2F9-98D05762E838}" destId="{E5088B7C-76E3-4787-A6EC-EB8AD16BFC2D}" srcOrd="0" destOrd="0" presId="urn:microsoft.com/office/officeart/2008/layout/LinedList"/>
    <dgm:cxn modelId="{E7496FB1-6DE8-451E-B8D9-2292AA14E669}" type="presParOf" srcId="{CEE42E0E-9BA1-414F-A2F9-98D05762E838}" destId="{86B998A1-B7FE-4A42-B0C6-938CFBC984D5}" srcOrd="1" destOrd="0" presId="urn:microsoft.com/office/officeart/2008/layout/LinedList"/>
    <dgm:cxn modelId="{658E3C2E-9A03-4538-97BD-A711BA74A3C8}" type="presParOf" srcId="{86B998A1-B7FE-4A42-B0C6-938CFBC984D5}" destId="{AF31BAC9-5D7B-4E2B-8D2A-714117936B53}" srcOrd="0" destOrd="0" presId="urn:microsoft.com/office/officeart/2008/layout/LinedList"/>
    <dgm:cxn modelId="{535473DF-E438-493D-BF1B-C7821AA93D19}" type="presParOf" srcId="{86B998A1-B7FE-4A42-B0C6-938CFBC984D5}" destId="{FE674C56-2C32-48E9-87BE-48CC266B28F8}" srcOrd="1" destOrd="0" presId="urn:microsoft.com/office/officeart/2008/layout/LinedList"/>
    <dgm:cxn modelId="{719C75D6-E4B2-4CC9-9BB9-D9A53038EA62}" type="presParOf" srcId="{FE674C56-2C32-48E9-87BE-48CC266B28F8}" destId="{2E791B20-5673-44AE-83DE-C18E8164314B}" srcOrd="0" destOrd="0" presId="urn:microsoft.com/office/officeart/2008/layout/LinedList"/>
    <dgm:cxn modelId="{17252865-EE6D-419E-8DA3-52E21D1986E0}" type="presParOf" srcId="{FE674C56-2C32-48E9-87BE-48CC266B28F8}" destId="{5F717AAE-8E2B-4D61-A21C-9CDE4E88729D}" srcOrd="1" destOrd="0" presId="urn:microsoft.com/office/officeart/2008/layout/LinedList"/>
    <dgm:cxn modelId="{05F446F7-03C4-45CD-957F-F450B03B5A6C}" type="presParOf" srcId="{5F717AAE-8E2B-4D61-A21C-9CDE4E88729D}" destId="{9B55D08E-A08B-467E-8049-FBC2DF80F4DA}" srcOrd="0" destOrd="0" presId="urn:microsoft.com/office/officeart/2008/layout/LinedList"/>
    <dgm:cxn modelId="{7CC2A13A-C43E-4ECF-BF50-0A4EF4E28C6A}" type="presParOf" srcId="{5F717AAE-8E2B-4D61-A21C-9CDE4E88729D}" destId="{0EABCD3C-2EA2-4B6E-84D0-69ECD1B49410}" srcOrd="1" destOrd="0" presId="urn:microsoft.com/office/officeart/2008/layout/LinedList"/>
    <dgm:cxn modelId="{C9B0E19A-42F6-4CB4-88DB-2E361C10A54A}" type="presParOf" srcId="{5F717AAE-8E2B-4D61-A21C-9CDE4E88729D}" destId="{02575C33-45FE-42D5-BA4E-028C4437B551}" srcOrd="2" destOrd="0" presId="urn:microsoft.com/office/officeart/2008/layout/LinedList"/>
    <dgm:cxn modelId="{D9EC8856-652D-45DA-BCF2-C317F1BBC05E}" type="presParOf" srcId="{FE674C56-2C32-48E9-87BE-48CC266B28F8}" destId="{6CA12902-500A-4642-9561-CC3826E0F0BB}" srcOrd="2" destOrd="0" presId="urn:microsoft.com/office/officeart/2008/layout/LinedList"/>
    <dgm:cxn modelId="{10BADE43-BD4A-41E2-AB5E-3041FBBCD718}" type="presParOf" srcId="{FE674C56-2C32-48E9-87BE-48CC266B28F8}" destId="{AE0E803E-3470-4205-A569-CBC92C659DC6}" srcOrd="3" destOrd="0" presId="urn:microsoft.com/office/officeart/2008/layout/LinedList"/>
    <dgm:cxn modelId="{403F3C4A-0374-4D65-8649-32D8EB76A2B9}" type="presParOf" srcId="{FE674C56-2C32-48E9-87BE-48CC266B28F8}" destId="{E957EC09-2321-44B4-A65D-E70D94BB75D3}" srcOrd="4" destOrd="0" presId="urn:microsoft.com/office/officeart/2008/layout/LinedList"/>
    <dgm:cxn modelId="{CA341DF2-1296-47C6-BA87-549A40C38B86}" type="presParOf" srcId="{E957EC09-2321-44B4-A65D-E70D94BB75D3}" destId="{10FEDAA5-08F6-42CD-B1A7-6DB61CE6530B}" srcOrd="0" destOrd="0" presId="urn:microsoft.com/office/officeart/2008/layout/LinedList"/>
    <dgm:cxn modelId="{B1096329-A1A0-4038-866C-4769ABD3D4CC}" type="presParOf" srcId="{E957EC09-2321-44B4-A65D-E70D94BB75D3}" destId="{B5297C70-BB45-458B-885C-3882216296FC}" srcOrd="1" destOrd="0" presId="urn:microsoft.com/office/officeart/2008/layout/LinedList"/>
    <dgm:cxn modelId="{B7B30BC0-BB21-4983-91BE-6FB0A6BD93CD}" type="presParOf" srcId="{E957EC09-2321-44B4-A65D-E70D94BB75D3}" destId="{B7711EB8-431F-4E7D-84C9-A9EAC52D9FDB}" srcOrd="2" destOrd="0" presId="urn:microsoft.com/office/officeart/2008/layout/LinedList"/>
    <dgm:cxn modelId="{57B2B747-1788-4BFA-8E55-D6A640DA060D}" type="presParOf" srcId="{FE674C56-2C32-48E9-87BE-48CC266B28F8}" destId="{886505F3-4225-4F97-B5A8-2462E840526D}" srcOrd="5" destOrd="0" presId="urn:microsoft.com/office/officeart/2008/layout/LinedList"/>
    <dgm:cxn modelId="{37788FCB-599C-4555-BAF1-EA8932777A2B}" type="presParOf" srcId="{FE674C56-2C32-48E9-87BE-48CC266B28F8}" destId="{594F7783-F112-4574-8D4C-6F39ED21DE1F}" srcOrd="6" destOrd="0" presId="urn:microsoft.com/office/officeart/2008/layout/LinedList"/>
    <dgm:cxn modelId="{65872AA7-3BDA-45E3-B7B9-5B432B25DD60}" type="presParOf" srcId="{FE674C56-2C32-48E9-87BE-48CC266B28F8}" destId="{80A65D27-EA5C-4153-82C2-FAFC3DC92569}" srcOrd="7" destOrd="0" presId="urn:microsoft.com/office/officeart/2008/layout/LinedList"/>
    <dgm:cxn modelId="{AA2EC406-435F-4294-B193-6B18FD147995}" type="presParOf" srcId="{80A65D27-EA5C-4153-82C2-FAFC3DC92569}" destId="{0708E92C-7191-4BCA-AA82-C6A936B7D319}" srcOrd="0" destOrd="0" presId="urn:microsoft.com/office/officeart/2008/layout/LinedList"/>
    <dgm:cxn modelId="{9404766D-9CC7-490F-B953-B28FFCF4DF4B}" type="presParOf" srcId="{80A65D27-EA5C-4153-82C2-FAFC3DC92569}" destId="{DC48B5FA-B230-4DC2-9867-C4D4B5F684E6}" srcOrd="1" destOrd="0" presId="urn:microsoft.com/office/officeart/2008/layout/LinedList"/>
    <dgm:cxn modelId="{9119B064-C9F2-4D4A-88CA-DF8C19D4BFA8}" type="presParOf" srcId="{80A65D27-EA5C-4153-82C2-FAFC3DC92569}" destId="{3DC4A90D-5E4A-4B76-8FEC-089A52963BAE}" srcOrd="2" destOrd="0" presId="urn:microsoft.com/office/officeart/2008/layout/LinedList"/>
    <dgm:cxn modelId="{12403B9A-9710-48FE-9289-E41D4DF6F83A}" type="presParOf" srcId="{FE674C56-2C32-48E9-87BE-48CC266B28F8}" destId="{5525E91C-2058-4594-AE93-C2B191B82C43}" srcOrd="8" destOrd="0" presId="urn:microsoft.com/office/officeart/2008/layout/LinedList"/>
    <dgm:cxn modelId="{68ED0B5C-8604-4813-B667-ACA407DEE855}" type="presParOf" srcId="{FE674C56-2C32-48E9-87BE-48CC266B28F8}" destId="{0A89FB0E-E34E-4E7E-87BF-4A77E2849D4A}" srcOrd="9" destOrd="0" presId="urn:microsoft.com/office/officeart/2008/layout/LinedList"/>
    <dgm:cxn modelId="{5B1BBD24-C6DD-4F19-9FF3-965BF36B6CA4}" type="presParOf" srcId="{FE674C56-2C32-48E9-87BE-48CC266B28F8}" destId="{9B04D696-01CA-4E14-BF5D-E88C3B3FEDC4}" srcOrd="10" destOrd="0" presId="urn:microsoft.com/office/officeart/2008/layout/LinedList"/>
    <dgm:cxn modelId="{A294B9CB-47AA-49D0-976A-D89AA9C02B52}" type="presParOf" srcId="{9B04D696-01CA-4E14-BF5D-E88C3B3FEDC4}" destId="{C2D453A7-DC15-49A8-BCBE-6CC222DCD257}" srcOrd="0" destOrd="0" presId="urn:microsoft.com/office/officeart/2008/layout/LinedList"/>
    <dgm:cxn modelId="{ED061F49-FF07-481D-BF62-BDF5F65BEDE3}" type="presParOf" srcId="{9B04D696-01CA-4E14-BF5D-E88C3B3FEDC4}" destId="{F15911D7-5888-49AC-B147-7C6FD7E162EB}" srcOrd="1" destOrd="0" presId="urn:microsoft.com/office/officeart/2008/layout/LinedList"/>
    <dgm:cxn modelId="{5CC6A630-8EA4-494A-B390-4C9FAD5E4E7D}" type="presParOf" srcId="{9B04D696-01CA-4E14-BF5D-E88C3B3FEDC4}" destId="{F4BD6C12-B425-42C5-8645-61A0EFECCA69}" srcOrd="2" destOrd="0" presId="urn:microsoft.com/office/officeart/2008/layout/LinedList"/>
    <dgm:cxn modelId="{C3E9FD52-E7FD-4678-A375-60892777FD8A}" type="presParOf" srcId="{FE674C56-2C32-48E9-87BE-48CC266B28F8}" destId="{30892CA7-7CF2-4747-B8DA-E2BC46933071}" srcOrd="11" destOrd="0" presId="urn:microsoft.com/office/officeart/2008/layout/LinedList"/>
    <dgm:cxn modelId="{598607D0-68E6-4D62-B9ED-1AAA8FC868E6}" type="presParOf" srcId="{FE674C56-2C32-48E9-87BE-48CC266B28F8}" destId="{D00327F9-BD3E-4685-806A-3D31640BD42B}" srcOrd="12" destOrd="0" presId="urn:microsoft.com/office/officeart/2008/layout/LinedList"/>
    <dgm:cxn modelId="{18216DB4-EEED-4011-850B-D70DBF9B2F80}" type="presParOf" srcId="{FE674C56-2C32-48E9-87BE-48CC266B28F8}" destId="{0F7A4703-3BBB-49E1-86EA-C0AC5033734B}" srcOrd="13" destOrd="0" presId="urn:microsoft.com/office/officeart/2008/layout/LinedList"/>
    <dgm:cxn modelId="{4F8A01BE-CD80-43A0-AC72-F53984A6478F}" type="presParOf" srcId="{0F7A4703-3BBB-49E1-86EA-C0AC5033734B}" destId="{ED4E07D4-E04D-4ABF-B669-2BA664639381}" srcOrd="0" destOrd="0" presId="urn:microsoft.com/office/officeart/2008/layout/LinedList"/>
    <dgm:cxn modelId="{CB574C50-4DD0-422C-AB2A-935C5D37DDFF}" type="presParOf" srcId="{0F7A4703-3BBB-49E1-86EA-C0AC5033734B}" destId="{605BFE4C-2CBC-4375-9ADF-86EED6F7488A}" srcOrd="1" destOrd="0" presId="urn:microsoft.com/office/officeart/2008/layout/LinedList"/>
    <dgm:cxn modelId="{4868D47C-661B-4E05-9FF2-9B2A4805D357}" type="presParOf" srcId="{0F7A4703-3BBB-49E1-86EA-C0AC5033734B}" destId="{3417A73A-9B73-45C8-BB2F-EF7866246EF2}" srcOrd="2" destOrd="0" presId="urn:microsoft.com/office/officeart/2008/layout/LinedList"/>
    <dgm:cxn modelId="{1C28A6B3-0DDF-4FAF-8E49-58A3CE68E028}" type="presParOf" srcId="{FE674C56-2C32-48E9-87BE-48CC266B28F8}" destId="{33825788-30DF-45CF-9D42-8BB246AF71C2}" srcOrd="14" destOrd="0" presId="urn:microsoft.com/office/officeart/2008/layout/LinedList"/>
    <dgm:cxn modelId="{19C3592E-D42C-4872-B896-8BBF39D7E1BA}" type="presParOf" srcId="{FE674C56-2C32-48E9-87BE-48CC266B28F8}" destId="{B650985A-5582-4113-BC56-EB73E7AAE365}" srcOrd="15" destOrd="0" presId="urn:microsoft.com/office/officeart/2008/layout/LinedList"/>
    <dgm:cxn modelId="{31F55DE3-D8BD-4AC3-AF14-DA75CB755BAF}" type="presParOf" srcId="{FE674C56-2C32-48E9-87BE-48CC266B28F8}" destId="{47F4A905-EE25-4F61-B0BD-D10B2A37A00D}" srcOrd="16" destOrd="0" presId="urn:microsoft.com/office/officeart/2008/layout/LinedList"/>
    <dgm:cxn modelId="{61637DF8-064E-4F44-983C-201104047B5C}" type="presParOf" srcId="{47F4A905-EE25-4F61-B0BD-D10B2A37A00D}" destId="{14B413A4-C2E9-478D-BD55-D5676AFA55E2}" srcOrd="0" destOrd="0" presId="urn:microsoft.com/office/officeart/2008/layout/LinedList"/>
    <dgm:cxn modelId="{BC1637A4-AD97-4267-9991-956320110A83}" type="presParOf" srcId="{47F4A905-EE25-4F61-B0BD-D10B2A37A00D}" destId="{7FCE1308-04C2-4D5C-B1A8-7E3408063F79}" srcOrd="1" destOrd="0" presId="urn:microsoft.com/office/officeart/2008/layout/LinedList"/>
    <dgm:cxn modelId="{A11E595A-1841-42D8-8E18-9BABDEF0A13E}" type="presParOf" srcId="{47F4A905-EE25-4F61-B0BD-D10B2A37A00D}" destId="{3BD1A345-CA27-4B07-AFF0-410E83F5B066}" srcOrd="2" destOrd="0" presId="urn:microsoft.com/office/officeart/2008/layout/LinedList"/>
    <dgm:cxn modelId="{C08E5FEB-7CAB-4DE7-855D-1936736D8072}" type="presParOf" srcId="{FE674C56-2C32-48E9-87BE-48CC266B28F8}" destId="{1693EE1E-3A98-4303-AEB1-46612EC99F15}" srcOrd="17" destOrd="0" presId="urn:microsoft.com/office/officeart/2008/layout/LinedList"/>
    <dgm:cxn modelId="{EDE1B3E5-5AFD-4A4D-A6D9-232406B17B2A}" type="presParOf" srcId="{FE674C56-2C32-48E9-87BE-48CC266B28F8}" destId="{A7BCBCE3-E443-4A0A-87AF-DD3E2D3ACC66}" srcOrd="18" destOrd="0" presId="urn:microsoft.com/office/officeart/2008/layout/LinedList"/>
    <dgm:cxn modelId="{2F4BE3EE-AD79-4716-826A-ABCCA22EDDC7}" type="presParOf" srcId="{FE674C56-2C32-48E9-87BE-48CC266B28F8}" destId="{DCB0F8A7-4B02-4E40-B24C-964B283AEC8D}" srcOrd="19" destOrd="0" presId="urn:microsoft.com/office/officeart/2008/layout/LinedList"/>
    <dgm:cxn modelId="{CF3AAC0A-2933-45E0-9943-26C9E4906BED}" type="presParOf" srcId="{DCB0F8A7-4B02-4E40-B24C-964B283AEC8D}" destId="{69625610-C1F8-4C04-9297-4ECC7D2ABF25}" srcOrd="0" destOrd="0" presId="urn:microsoft.com/office/officeart/2008/layout/LinedList"/>
    <dgm:cxn modelId="{FA2090AC-3335-42DC-BE0C-11AB4996840E}" type="presParOf" srcId="{DCB0F8A7-4B02-4E40-B24C-964B283AEC8D}" destId="{82D4F493-084D-46E5-82CB-68FEE9EAFC31}" srcOrd="1" destOrd="0" presId="urn:microsoft.com/office/officeart/2008/layout/LinedList"/>
    <dgm:cxn modelId="{F60CDDD2-E7FF-4222-AFDF-EC07825907AE}" type="presParOf" srcId="{DCB0F8A7-4B02-4E40-B24C-964B283AEC8D}" destId="{CB1A9F73-741D-48EA-9588-B93B7BE9BF32}" srcOrd="2" destOrd="0" presId="urn:microsoft.com/office/officeart/2008/layout/LinedList"/>
    <dgm:cxn modelId="{5CE9CB50-14F0-4156-B570-B594F18FF2B9}" type="presParOf" srcId="{FE674C56-2C32-48E9-87BE-48CC266B28F8}" destId="{EDC06FD9-B306-440C-BBFD-890AAB16D845}" srcOrd="20" destOrd="0" presId="urn:microsoft.com/office/officeart/2008/layout/LinedList"/>
    <dgm:cxn modelId="{5D823907-ACA2-419C-8DF8-F246E6B5875F}" type="presParOf" srcId="{FE674C56-2C32-48E9-87BE-48CC266B28F8}" destId="{389A2CAD-8B6E-4089-870C-FEBDAC761DDB}" srcOrd="21" destOrd="0" presId="urn:microsoft.com/office/officeart/2008/layout/LinedList"/>
    <dgm:cxn modelId="{C1839CEB-65B5-4B3E-A6DB-B8B92A1DC00F}" type="presParOf" srcId="{FE674C56-2C32-48E9-87BE-48CC266B28F8}" destId="{9965C816-FEF1-410F-9D78-B059036ECA07}" srcOrd="22" destOrd="0" presId="urn:microsoft.com/office/officeart/2008/layout/LinedList"/>
    <dgm:cxn modelId="{F74E8D28-540B-4281-A951-B6BED11FF477}" type="presParOf" srcId="{9965C816-FEF1-410F-9D78-B059036ECA07}" destId="{13D759F8-189F-4C3F-B835-B6D08AA78EB8}" srcOrd="0" destOrd="0" presId="urn:microsoft.com/office/officeart/2008/layout/LinedList"/>
    <dgm:cxn modelId="{7F809EA7-0DD7-4CFE-B8C9-F3ECA83D1C96}" type="presParOf" srcId="{9965C816-FEF1-410F-9D78-B059036ECA07}" destId="{78D8E51C-2400-435A-A42C-22976A423838}" srcOrd="1" destOrd="0" presId="urn:microsoft.com/office/officeart/2008/layout/LinedList"/>
    <dgm:cxn modelId="{8FF051A5-91C2-4D35-A2DE-84DD70BAB01C}" type="presParOf" srcId="{9965C816-FEF1-410F-9D78-B059036ECA07}" destId="{1C584184-5B46-4BA2-9566-B5D987F8EFF6}" srcOrd="2" destOrd="0" presId="urn:microsoft.com/office/officeart/2008/layout/LinedList"/>
    <dgm:cxn modelId="{4C0142FC-0FD7-40B3-ABEA-303C9561E0C3}" type="presParOf" srcId="{FE674C56-2C32-48E9-87BE-48CC266B28F8}" destId="{F29A9210-CA3F-4008-AD40-3EADF2D25BE4}" srcOrd="23" destOrd="0" presId="urn:microsoft.com/office/officeart/2008/layout/LinedList"/>
    <dgm:cxn modelId="{D0D9945E-3710-4119-9956-CF8A468AF493}" type="presParOf" srcId="{FE674C56-2C32-48E9-87BE-48CC266B28F8}" destId="{D3B43354-2A2D-4794-B804-09958583E0C0}" srcOrd="24" destOrd="0" presId="urn:microsoft.com/office/officeart/2008/layout/LinedList"/>
    <dgm:cxn modelId="{1900268C-CC4C-4A8F-8DA4-89A4DF150F6D}" type="presParOf" srcId="{FE674C56-2C32-48E9-87BE-48CC266B28F8}" destId="{EB3ED310-14F8-48BF-AFFA-CD913C8864C7}" srcOrd="25" destOrd="0" presId="urn:microsoft.com/office/officeart/2008/layout/LinedList"/>
    <dgm:cxn modelId="{8251A39B-E4EF-48FE-BC4D-8258DE21F9DF}" type="presParOf" srcId="{EB3ED310-14F8-48BF-AFFA-CD913C8864C7}" destId="{EFCD62FA-32C9-47B2-87BD-24CEF6EB5ED2}" srcOrd="0" destOrd="0" presId="urn:microsoft.com/office/officeart/2008/layout/LinedList"/>
    <dgm:cxn modelId="{DE7DD8E5-21B3-4FBA-888A-281097C82D69}" type="presParOf" srcId="{EB3ED310-14F8-48BF-AFFA-CD913C8864C7}" destId="{D21DE45D-423A-44D3-BC1F-38C44448F00E}" srcOrd="1" destOrd="0" presId="urn:microsoft.com/office/officeart/2008/layout/LinedList"/>
    <dgm:cxn modelId="{8229F809-4020-4932-ADB5-43C75B0FFE71}" type="presParOf" srcId="{EB3ED310-14F8-48BF-AFFA-CD913C8864C7}" destId="{4C2F9844-388C-4329-A1F0-FFF29170E8AA}" srcOrd="2" destOrd="0" presId="urn:microsoft.com/office/officeart/2008/layout/LinedList"/>
    <dgm:cxn modelId="{7E091597-328F-489A-A065-DE350FA0C981}" type="presParOf" srcId="{FE674C56-2C32-48E9-87BE-48CC266B28F8}" destId="{8C2CF4FC-BCB7-4A3B-9878-863BC12B37CE}" srcOrd="26" destOrd="0" presId="urn:microsoft.com/office/officeart/2008/layout/LinedList"/>
    <dgm:cxn modelId="{DA0CD6B8-B518-4723-BF13-DA0CBC1F5295}" type="presParOf" srcId="{FE674C56-2C32-48E9-87BE-48CC266B28F8}" destId="{38AFC46C-247D-49E3-869C-63A39F8B4AA5}" srcOrd="27" destOrd="0" presId="urn:microsoft.com/office/officeart/2008/layout/LinedList"/>
    <dgm:cxn modelId="{B1628769-B837-42C9-849D-55226DA1DE47}" type="presParOf" srcId="{FE674C56-2C32-48E9-87BE-48CC266B28F8}" destId="{DD5A06BD-3FC8-4124-A145-B7DC93077217}" srcOrd="28" destOrd="0" presId="urn:microsoft.com/office/officeart/2008/layout/LinedList"/>
    <dgm:cxn modelId="{73A3815D-8940-4EB6-819D-C1DBB51F3C60}" type="presParOf" srcId="{DD5A06BD-3FC8-4124-A145-B7DC93077217}" destId="{58F477FA-B00B-4CAE-95E4-47593F45E971}" srcOrd="0" destOrd="0" presId="urn:microsoft.com/office/officeart/2008/layout/LinedList"/>
    <dgm:cxn modelId="{4419D967-935D-4BEF-AE97-64C8355FDD64}" type="presParOf" srcId="{DD5A06BD-3FC8-4124-A145-B7DC93077217}" destId="{EFFFD853-59F1-440C-BE84-87AC7578781B}" srcOrd="1" destOrd="0" presId="urn:microsoft.com/office/officeart/2008/layout/LinedList"/>
    <dgm:cxn modelId="{944C1E02-E746-45E2-8B18-1DFCB8DEC558}" type="presParOf" srcId="{DD5A06BD-3FC8-4124-A145-B7DC93077217}" destId="{690F4561-E391-43DA-A202-EBBB2CC02CB4}" srcOrd="2" destOrd="0" presId="urn:microsoft.com/office/officeart/2008/layout/LinedList"/>
    <dgm:cxn modelId="{42E64B14-DBD7-42D2-8717-E4FB0993685B}" type="presParOf" srcId="{FE674C56-2C32-48E9-87BE-48CC266B28F8}" destId="{9E441632-8A84-4FA6-B21E-F09256FBC96A}" srcOrd="29" destOrd="0" presId="urn:microsoft.com/office/officeart/2008/layout/LinedList"/>
    <dgm:cxn modelId="{8437B1F7-C5C2-489C-9164-D2F8AB3BBAF4}" type="presParOf" srcId="{FE674C56-2C32-48E9-87BE-48CC266B28F8}" destId="{4F805902-354C-448C-9786-55F336D1A4E1}" srcOrd="30" destOrd="0" presId="urn:microsoft.com/office/officeart/2008/layout/LinedList"/>
    <dgm:cxn modelId="{C92142FC-2C6D-487F-9B1A-465B6DE8D527}" type="presParOf" srcId="{FE674C56-2C32-48E9-87BE-48CC266B28F8}" destId="{78D85750-2896-4F97-8E26-9A7FCCE6D769}" srcOrd="31" destOrd="0" presId="urn:microsoft.com/office/officeart/2008/layout/LinedList"/>
    <dgm:cxn modelId="{EC103CFB-6921-4191-A1B6-F94F462B3E8D}" type="presParOf" srcId="{78D85750-2896-4F97-8E26-9A7FCCE6D769}" destId="{3FBFBEC1-ED18-46D5-BC34-36E07F032100}" srcOrd="0" destOrd="0" presId="urn:microsoft.com/office/officeart/2008/layout/LinedList"/>
    <dgm:cxn modelId="{3276A712-DC35-481E-9BDF-323B9B1395F0}" type="presParOf" srcId="{78D85750-2896-4F97-8E26-9A7FCCE6D769}" destId="{3CDB02D7-AFA5-4CBC-A935-A6B6C95B15D4}" srcOrd="1" destOrd="0" presId="urn:microsoft.com/office/officeart/2008/layout/LinedList"/>
    <dgm:cxn modelId="{8B922183-A882-403B-B1B4-286AC7E51B6E}" type="presParOf" srcId="{78D85750-2896-4F97-8E26-9A7FCCE6D769}" destId="{C32DBE36-6B09-452D-ADB9-DD6EF35CC03A}" srcOrd="2" destOrd="0" presId="urn:microsoft.com/office/officeart/2008/layout/LinedList"/>
    <dgm:cxn modelId="{0DD076D6-010A-4E73-A50E-F332218F3C84}" type="presParOf" srcId="{FE674C56-2C32-48E9-87BE-48CC266B28F8}" destId="{E166DFDE-F3CC-4AE8-A264-279120FB19E9}" srcOrd="32" destOrd="0" presId="urn:microsoft.com/office/officeart/2008/layout/LinedList"/>
    <dgm:cxn modelId="{8D3C54B5-DCAA-48E0-976A-E0E7A8FD4160}" type="presParOf" srcId="{FE674C56-2C32-48E9-87BE-48CC266B28F8}" destId="{085980DC-3716-42A1-88F9-1F8C1F62B6E3}" srcOrd="33"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707505" cy="3693160"/>
        <a:chOff x="0" y="0"/>
        <a:chExt cx="6707505" cy="3693160"/>
      </a:xfrm>
    </dsp:grpSpPr>
    <dsp:sp modelId="{4136810F-A42B-4E90-8ED7-DC431B6D84E0}">
      <dsp:nvSpPr>
        <dsp:cNvPr id="5" name="矩形 4"/>
        <dsp:cNvSpPr/>
      </dsp:nvSpPr>
      <dsp:spPr bwMode="white">
        <a:xfrm>
          <a:off x="0" y="311540"/>
          <a:ext cx="6707505" cy="403200"/>
        </a:xfrm>
        <a:prstGeom prst="rect">
          <a:avLst/>
        </a:prstGeom>
      </dsp:spPr>
      <dsp:style>
        <a:lnRef idx="1">
          <a:schemeClr val="accent2">
            <a:hueOff val="0"/>
            <a:satOff val="0"/>
            <a:lumOff val="0"/>
            <a:alpha val="100000"/>
          </a:schemeClr>
        </a:lnRef>
        <a:fillRef idx="1">
          <a:schemeClr val="lt1">
            <a:alpha val="90000"/>
          </a:schemeClr>
        </a:fillRef>
        <a:effectRef idx="0">
          <a:scrgbClr r="0" g="0" b="0"/>
        </a:effectRef>
        <a:fontRef idx="minor"/>
      </dsp:style>
      <dsp:txBody>
        <a:bodyPr lIns="520576" tIns="333248" rIns="520576"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311540"/>
        <a:ext cx="6707505" cy="403200"/>
      </dsp:txXfrm>
    </dsp:sp>
    <dsp:sp modelId="{FEFF68BF-03C7-4C58-A818-45A36902FC0A}">
      <dsp:nvSpPr>
        <dsp:cNvPr id="4" name="圆角矩形 3"/>
        <dsp:cNvSpPr/>
      </dsp:nvSpPr>
      <dsp:spPr bwMode="white">
        <a:xfrm>
          <a:off x="335375" y="75380"/>
          <a:ext cx="4695254" cy="472320"/>
        </a:xfrm>
        <a:prstGeom prst="roundRect">
          <a:avLst/>
        </a:prstGeom>
        <a:sp3d prstMaterial="dkEdge">
          <a:bevelT w="8200" h="38100"/>
        </a:sp3d>
      </dsp:spPr>
      <dsp:style>
        <a:lnRef idx="0">
          <a:schemeClr val="lt1"/>
        </a:lnRef>
        <a:fillRef idx="2">
          <a:schemeClr val="accent2">
            <a:hueOff val="0"/>
            <a:satOff val="0"/>
            <a:lumOff val="0"/>
            <a:alpha val="100000"/>
          </a:schemeClr>
        </a:fillRef>
        <a:effectRef idx="1">
          <a:scrgbClr r="0" g="0" b="0"/>
        </a:effectRef>
        <a:fontRef idx="minor">
          <a:schemeClr val="dk1"/>
        </a:fontRef>
      </dsp:style>
      <dsp:txBody>
        <a:bodyPr vert="horz" wrap="square" lIns="177469" tIns="0" rIns="177469"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zh-CN" altLang="en-US" sz="1800" b="1" dirty="0" smtClean="0"/>
            <a:t>一、信访投诉和行政投诉的区别</a:t>
          </a:r>
          <a:endParaRPr lang="zh-CN" altLang="en-US" sz="1800" b="1" dirty="0"/>
        </a:p>
      </dsp:txBody>
      <dsp:txXfrm>
        <a:off x="335375" y="75380"/>
        <a:ext cx="4695254" cy="472320"/>
      </dsp:txXfrm>
    </dsp:sp>
    <dsp:sp modelId="{C0C202C3-3F3A-45BD-BAB8-EC27860E6343}">
      <dsp:nvSpPr>
        <dsp:cNvPr id="8" name="矩形 7"/>
        <dsp:cNvSpPr/>
      </dsp:nvSpPr>
      <dsp:spPr bwMode="white">
        <a:xfrm>
          <a:off x="0" y="1037300"/>
          <a:ext cx="6707505" cy="403200"/>
        </a:xfrm>
        <a:prstGeom prst="rect">
          <a:avLst/>
        </a:prstGeom>
      </dsp:spPr>
      <dsp:style>
        <a:lnRef idx="1">
          <a:schemeClr val="accent2">
            <a:hueOff val="-15000"/>
            <a:satOff val="-24999"/>
            <a:lumOff val="15000"/>
            <a:alpha val="100000"/>
          </a:schemeClr>
        </a:lnRef>
        <a:fillRef idx="1">
          <a:schemeClr val="lt1">
            <a:alpha val="90000"/>
          </a:schemeClr>
        </a:fillRef>
        <a:effectRef idx="0">
          <a:scrgbClr r="0" g="0" b="0"/>
        </a:effectRef>
        <a:fontRef idx="minor"/>
      </dsp:style>
      <dsp:txBody>
        <a:bodyPr lIns="520576" tIns="333248" rIns="520576"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1037300"/>
        <a:ext cx="6707505" cy="403200"/>
      </dsp:txXfrm>
    </dsp:sp>
    <dsp:sp modelId="{9B01B160-E36B-4CBA-B23C-6AC32D027E27}">
      <dsp:nvSpPr>
        <dsp:cNvPr id="7" name="圆角矩形 6"/>
        <dsp:cNvSpPr/>
      </dsp:nvSpPr>
      <dsp:spPr bwMode="white">
        <a:xfrm>
          <a:off x="335375" y="801140"/>
          <a:ext cx="4695254" cy="472320"/>
        </a:xfrm>
        <a:prstGeom prst="roundRect">
          <a:avLst/>
        </a:prstGeom>
        <a:sp3d prstMaterial="dkEdge">
          <a:bevelT w="8200" h="38100"/>
        </a:sp3d>
      </dsp:spPr>
      <dsp:style>
        <a:lnRef idx="0">
          <a:schemeClr val="lt1"/>
        </a:lnRef>
        <a:fillRef idx="2">
          <a:schemeClr val="accent2">
            <a:hueOff val="-15000"/>
            <a:satOff val="-24999"/>
            <a:lumOff val="15000"/>
            <a:alpha val="100000"/>
          </a:schemeClr>
        </a:fillRef>
        <a:effectRef idx="1">
          <a:scrgbClr r="0" g="0" b="0"/>
        </a:effectRef>
        <a:fontRef idx="minor">
          <a:schemeClr val="dk1"/>
        </a:fontRef>
      </dsp:style>
      <dsp:txBody>
        <a:bodyPr vert="horz" wrap="square" lIns="177469" tIns="0" rIns="177469"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zh-CN" altLang="en-US" sz="1800" b="1" dirty="0" smtClean="0"/>
            <a:t>二、公证行政投诉案件的基本范围</a:t>
          </a:r>
          <a:endParaRPr lang="zh-CN" altLang="en-US" sz="1800" b="1" dirty="0"/>
        </a:p>
      </dsp:txBody>
      <dsp:txXfrm>
        <a:off x="335375" y="801140"/>
        <a:ext cx="4695254" cy="472320"/>
      </dsp:txXfrm>
    </dsp:sp>
    <dsp:sp modelId="{46A94951-DBB8-4E0B-A7D4-E97C4094E739}">
      <dsp:nvSpPr>
        <dsp:cNvPr id="11" name="矩形 10"/>
        <dsp:cNvSpPr/>
      </dsp:nvSpPr>
      <dsp:spPr bwMode="white">
        <a:xfrm>
          <a:off x="0" y="1763060"/>
          <a:ext cx="6707505" cy="403200"/>
        </a:xfrm>
        <a:prstGeom prst="rect">
          <a:avLst/>
        </a:prstGeom>
      </dsp:spPr>
      <dsp:style>
        <a:lnRef idx="1">
          <a:schemeClr val="accent2">
            <a:hueOff val="-30000"/>
            <a:satOff val="-49999"/>
            <a:lumOff val="30000"/>
            <a:alpha val="100000"/>
          </a:schemeClr>
        </a:lnRef>
        <a:fillRef idx="1">
          <a:schemeClr val="lt1">
            <a:alpha val="90000"/>
          </a:schemeClr>
        </a:fillRef>
        <a:effectRef idx="0">
          <a:scrgbClr r="0" g="0" b="0"/>
        </a:effectRef>
        <a:fontRef idx="minor"/>
      </dsp:style>
      <dsp:txBody>
        <a:bodyPr lIns="520576" tIns="333248" rIns="520576"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1763060"/>
        <a:ext cx="6707505" cy="403200"/>
      </dsp:txXfrm>
    </dsp:sp>
    <dsp:sp modelId="{7074189B-127E-4AAE-B27D-02E8D2147362}">
      <dsp:nvSpPr>
        <dsp:cNvPr id="10" name="圆角矩形 9"/>
        <dsp:cNvSpPr/>
      </dsp:nvSpPr>
      <dsp:spPr bwMode="white">
        <a:xfrm>
          <a:off x="335375" y="1526900"/>
          <a:ext cx="4695254" cy="472320"/>
        </a:xfrm>
        <a:prstGeom prst="roundRect">
          <a:avLst/>
        </a:prstGeom>
        <a:sp3d prstMaterial="dkEdge">
          <a:bevelT w="8200" h="38100"/>
        </a:sp3d>
      </dsp:spPr>
      <dsp:style>
        <a:lnRef idx="0">
          <a:schemeClr val="lt1"/>
        </a:lnRef>
        <a:fillRef idx="2">
          <a:schemeClr val="accent2">
            <a:hueOff val="-30000"/>
            <a:satOff val="-49999"/>
            <a:lumOff val="30000"/>
            <a:alpha val="100000"/>
          </a:schemeClr>
        </a:fillRef>
        <a:effectRef idx="1">
          <a:scrgbClr r="0" g="0" b="0"/>
        </a:effectRef>
        <a:fontRef idx="minor">
          <a:schemeClr val="dk1"/>
        </a:fontRef>
      </dsp:style>
      <dsp:txBody>
        <a:bodyPr vert="horz" wrap="square" lIns="177469" tIns="0" rIns="177469"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zh-CN" altLang="en-US" sz="1800" b="1" dirty="0" smtClean="0"/>
            <a:t>三、投诉案件处理的程序性要求</a:t>
          </a:r>
          <a:endParaRPr lang="en-US" altLang="zh-CN" sz="1800" b="1" dirty="0" smtClean="0"/>
        </a:p>
      </dsp:txBody>
      <dsp:txXfrm>
        <a:off x="335375" y="1526900"/>
        <a:ext cx="4695254" cy="472320"/>
      </dsp:txXfrm>
    </dsp:sp>
    <dsp:sp modelId="{AD479E15-10AD-491D-BAB4-114EF20A6B78}">
      <dsp:nvSpPr>
        <dsp:cNvPr id="14" name="矩形 13"/>
        <dsp:cNvSpPr/>
      </dsp:nvSpPr>
      <dsp:spPr bwMode="white">
        <a:xfrm>
          <a:off x="0" y="2488820"/>
          <a:ext cx="6707505" cy="403200"/>
        </a:xfrm>
        <a:prstGeom prst="rect">
          <a:avLst/>
        </a:prstGeom>
      </dsp:spPr>
      <dsp:style>
        <a:lnRef idx="1">
          <a:schemeClr val="accent2">
            <a:hueOff val="-45000"/>
            <a:satOff val="-74999"/>
            <a:lumOff val="45000"/>
            <a:alpha val="100000"/>
          </a:schemeClr>
        </a:lnRef>
        <a:fillRef idx="1">
          <a:schemeClr val="lt1">
            <a:alpha val="90000"/>
          </a:schemeClr>
        </a:fillRef>
        <a:effectRef idx="0">
          <a:scrgbClr r="0" g="0" b="0"/>
        </a:effectRef>
        <a:fontRef idx="minor"/>
      </dsp:style>
      <dsp:txBody>
        <a:bodyPr lIns="520576" tIns="333248" rIns="520576"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2488820"/>
        <a:ext cx="6707505" cy="403200"/>
      </dsp:txXfrm>
    </dsp:sp>
    <dsp:sp modelId="{059BE45E-8690-462C-BC51-2EB06D47BC8A}">
      <dsp:nvSpPr>
        <dsp:cNvPr id="13" name="圆角矩形 12"/>
        <dsp:cNvSpPr/>
      </dsp:nvSpPr>
      <dsp:spPr bwMode="white">
        <a:xfrm>
          <a:off x="335375" y="2252660"/>
          <a:ext cx="4695254" cy="472320"/>
        </a:xfrm>
        <a:prstGeom prst="roundRect">
          <a:avLst/>
        </a:prstGeom>
        <a:sp3d prstMaterial="dkEdge">
          <a:bevelT w="8200" h="38100"/>
        </a:sp3d>
      </dsp:spPr>
      <dsp:style>
        <a:lnRef idx="0">
          <a:schemeClr val="lt1"/>
        </a:lnRef>
        <a:fillRef idx="2">
          <a:schemeClr val="accent2">
            <a:hueOff val="-45000"/>
            <a:satOff val="-74999"/>
            <a:lumOff val="45000"/>
            <a:alpha val="100000"/>
          </a:schemeClr>
        </a:fillRef>
        <a:effectRef idx="1">
          <a:scrgbClr r="0" g="0" b="0"/>
        </a:effectRef>
        <a:fontRef idx="minor">
          <a:schemeClr val="dk1"/>
        </a:fontRef>
      </dsp:style>
      <dsp:txBody>
        <a:bodyPr vert="horz" wrap="square" lIns="177469" tIns="0" rIns="177469"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zh-CN" altLang="en-US" sz="1800" b="1" dirty="0" smtClean="0"/>
            <a:t>四、</a:t>
          </a:r>
          <a:r>
            <a:rPr lang="zh-CN" altLang="en-US" sz="1800" b="1" dirty="0" smtClean="0">
              <a:sym typeface="+mn-ea"/>
            </a:rPr>
            <a:t>投诉案件处理的实体性要求</a:t>
          </a:r>
          <a:endParaRPr lang="zh-CN" altLang="en-US" sz="1800" b="1" dirty="0" smtClean="0"/>
        </a:p>
      </dsp:txBody>
      <dsp:txXfrm>
        <a:off x="335375" y="2252660"/>
        <a:ext cx="4695254" cy="472320"/>
      </dsp:txXfrm>
    </dsp:sp>
    <dsp:sp modelId="{55D824A9-8A67-43B5-8ACF-7F75E91F0B41}">
      <dsp:nvSpPr>
        <dsp:cNvPr id="17" name="矩形 16"/>
        <dsp:cNvSpPr/>
      </dsp:nvSpPr>
      <dsp:spPr bwMode="white">
        <a:xfrm>
          <a:off x="0" y="3214580"/>
          <a:ext cx="6707505" cy="403200"/>
        </a:xfrm>
        <a:prstGeom prst="rect">
          <a:avLst/>
        </a:prstGeom>
      </dsp:spPr>
      <dsp:style>
        <a:lnRef idx="1">
          <a:schemeClr val="accent2">
            <a:hueOff val="-60000"/>
            <a:satOff val="-99999"/>
            <a:lumOff val="60000"/>
            <a:alpha val="100000"/>
          </a:schemeClr>
        </a:lnRef>
        <a:fillRef idx="1">
          <a:schemeClr val="lt1">
            <a:alpha val="90000"/>
          </a:schemeClr>
        </a:fillRef>
        <a:effectRef idx="0">
          <a:scrgbClr r="0" g="0" b="0"/>
        </a:effectRef>
        <a:fontRef idx="minor"/>
      </dsp:style>
      <dsp:txBody>
        <a:bodyPr lIns="520576" tIns="333248" rIns="520576"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3214580"/>
        <a:ext cx="6707505" cy="403200"/>
      </dsp:txXfrm>
    </dsp:sp>
    <dsp:sp modelId="{7726B527-3ED7-45B5-9174-F78DABF285FE}">
      <dsp:nvSpPr>
        <dsp:cNvPr id="16" name="圆角矩形 15"/>
        <dsp:cNvSpPr/>
      </dsp:nvSpPr>
      <dsp:spPr bwMode="white">
        <a:xfrm>
          <a:off x="335375" y="2978420"/>
          <a:ext cx="4695254" cy="472320"/>
        </a:xfrm>
        <a:prstGeom prst="roundRect">
          <a:avLst/>
        </a:prstGeom>
        <a:sp3d prstMaterial="dkEdge">
          <a:bevelT w="8200" h="38100"/>
        </a:sp3d>
      </dsp:spPr>
      <dsp:style>
        <a:lnRef idx="0">
          <a:schemeClr val="lt1"/>
        </a:lnRef>
        <a:fillRef idx="2">
          <a:schemeClr val="accent2">
            <a:hueOff val="-60000"/>
            <a:satOff val="-99999"/>
            <a:lumOff val="60000"/>
            <a:alpha val="100000"/>
          </a:schemeClr>
        </a:fillRef>
        <a:effectRef idx="1">
          <a:scrgbClr r="0" g="0" b="0"/>
        </a:effectRef>
        <a:fontRef idx="minor">
          <a:schemeClr val="dk1"/>
        </a:fontRef>
      </dsp:style>
      <dsp:txBody>
        <a:bodyPr vert="horz" wrap="square" lIns="177469" tIns="0" rIns="177469"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zh-CN" sz="1800" b="1"/>
            <a:t>五、常见实体性问题的答复口径</a:t>
          </a:r>
        </a:p>
      </dsp:txBody>
      <dsp:txXfrm>
        <a:off x="335375" y="2978420"/>
        <a:ext cx="4695254" cy="472320"/>
      </dsp:txXfrm>
    </dsp:sp>
    <dsp:sp modelId="{980155E1-ABF6-4860-9C69-A6B0923F2A3B}">
      <dsp:nvSpPr>
        <dsp:cNvPr id="3" name="矩形 2" hidden="1"/>
        <dsp:cNvSpPr/>
      </dsp:nvSpPr>
      <dsp:spPr>
        <a:xfrm>
          <a:off x="0" y="75380"/>
          <a:ext cx="335375" cy="472320"/>
        </a:xfrm>
        <a:prstGeom prst="rect">
          <a:avLst/>
        </a:prstGeom>
      </dsp:spPr>
      <dsp:txXfrm>
        <a:off x="0" y="75380"/>
        <a:ext cx="335375" cy="472320"/>
      </dsp:txXfrm>
    </dsp:sp>
    <dsp:sp modelId="{A03D8D31-6123-426A-975F-7818DA2C47CE}">
      <dsp:nvSpPr>
        <dsp:cNvPr id="6" name="矩形 5" hidden="1"/>
        <dsp:cNvSpPr/>
      </dsp:nvSpPr>
      <dsp:spPr>
        <a:xfrm>
          <a:off x="0" y="801140"/>
          <a:ext cx="335375" cy="472320"/>
        </a:xfrm>
        <a:prstGeom prst="rect">
          <a:avLst/>
        </a:prstGeom>
      </dsp:spPr>
      <dsp:txXfrm>
        <a:off x="0" y="801140"/>
        <a:ext cx="335375" cy="472320"/>
      </dsp:txXfrm>
    </dsp:sp>
    <dsp:sp modelId="{B6392C59-F20D-437D-9C50-7E6EA9317A67}">
      <dsp:nvSpPr>
        <dsp:cNvPr id="9" name="矩形 8" hidden="1"/>
        <dsp:cNvSpPr/>
      </dsp:nvSpPr>
      <dsp:spPr>
        <a:xfrm>
          <a:off x="0" y="1526900"/>
          <a:ext cx="335375" cy="472320"/>
        </a:xfrm>
        <a:prstGeom prst="rect">
          <a:avLst/>
        </a:prstGeom>
      </dsp:spPr>
      <dsp:txXfrm>
        <a:off x="0" y="1526900"/>
        <a:ext cx="335375" cy="472320"/>
      </dsp:txXfrm>
    </dsp:sp>
    <dsp:sp modelId="{AD3AE05A-5339-4E10-B478-E8CDE35538BA}">
      <dsp:nvSpPr>
        <dsp:cNvPr id="12" name="矩形 11" hidden="1"/>
        <dsp:cNvSpPr/>
      </dsp:nvSpPr>
      <dsp:spPr>
        <a:xfrm>
          <a:off x="0" y="2252660"/>
          <a:ext cx="335375" cy="472320"/>
        </a:xfrm>
        <a:prstGeom prst="rect">
          <a:avLst/>
        </a:prstGeom>
      </dsp:spPr>
      <dsp:txXfrm>
        <a:off x="0" y="2252660"/>
        <a:ext cx="335375" cy="472320"/>
      </dsp:txXfrm>
    </dsp:sp>
    <dsp:sp modelId="{6DD81B53-5EDB-48F1-9833-A1CB9C1C75F4}">
      <dsp:nvSpPr>
        <dsp:cNvPr id="15" name="矩形 14" hidden="1"/>
        <dsp:cNvSpPr/>
      </dsp:nvSpPr>
      <dsp:spPr>
        <a:xfrm>
          <a:off x="0" y="2978420"/>
          <a:ext cx="335375" cy="472320"/>
        </a:xfrm>
        <a:prstGeom prst="rect">
          <a:avLst/>
        </a:prstGeom>
      </dsp:spPr>
      <dsp:txXfrm>
        <a:off x="0" y="2978420"/>
        <a:ext cx="335375" cy="472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57039" cy="4603768"/>
        <a:chOff x="0" y="0"/>
        <a:chExt cx="7857039" cy="4603768"/>
      </a:xfrm>
    </dsp:grpSpPr>
    <dsp:sp modelId="{E5088B7C-76E3-4787-A6EC-EB8AD16BFC2D}">
      <dsp:nvSpPr>
        <dsp:cNvPr id="3" name="直接连接符 2"/>
        <dsp:cNvSpPr/>
      </dsp:nvSpPr>
      <dsp:spPr bwMode="white">
        <a:xfrm>
          <a:off x="0" y="0"/>
          <a:ext cx="7857039" cy="0"/>
        </a:xfrm>
        <a:prstGeom prst="line">
          <a:avLst/>
        </a:prstGeom>
      </dsp:spPr>
      <dsp:style>
        <a:lnRef idx="2">
          <a:schemeClr val="accent2">
            <a:shade val="50000"/>
            <a:hueOff val="0"/>
            <a:satOff val="0"/>
            <a:lumOff val="0"/>
            <a:alpha val="100000"/>
          </a:schemeClr>
        </a:lnRef>
        <a:fillRef idx="1">
          <a:schemeClr val="accent2">
            <a:shade val="50000"/>
            <a:hueOff val="0"/>
            <a:satOff val="0"/>
            <a:lumOff val="0"/>
            <a:alpha val="100000"/>
          </a:schemeClr>
        </a:fillRef>
        <a:effectRef idx="1">
          <a:scrgbClr r="0" g="0" b="0"/>
        </a:effectRef>
        <a:fontRef idx="minor">
          <a:schemeClr val="lt1"/>
        </a:fontRef>
      </dsp:style>
      <dsp:txXfrm>
        <a:off x="0" y="0"/>
        <a:ext cx="7857039" cy="0"/>
      </dsp:txXfrm>
    </dsp:sp>
    <dsp:sp modelId="{AF31BAC9-5D7B-4E2B-8D2A-714117936B53}">
      <dsp:nvSpPr>
        <dsp:cNvPr id="4" name="矩形 3"/>
        <dsp:cNvSpPr/>
      </dsp:nvSpPr>
      <dsp:spPr bwMode="white">
        <a:xfrm>
          <a:off x="0" y="0"/>
          <a:ext cx="1571408" cy="4603768"/>
        </a:xfrm>
        <a:prstGeom prst="rect">
          <a:avLst/>
        </a:prstGeom>
      </dsp:spPr>
      <dsp:style>
        <a:lnRef idx="0">
          <a:schemeClr val="dk1">
            <a:alpha val="0"/>
          </a:schemeClr>
        </a:lnRef>
        <a:fillRef idx="0">
          <a:schemeClr val="lt1">
            <a:alpha val="0"/>
          </a:schemeClr>
        </a:fillRef>
        <a:effectRef idx="0">
          <a:scrgbClr r="0" g="0" b="0"/>
        </a:effectRef>
        <a:fontRef idx="minor"/>
      </dsp:style>
      <dsp:txBody>
        <a:bodyPr vert="eaVert" wrap="square" lIns="247650" tIns="247650" rIns="247650" bIns="24765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endParaRPr lang="en-US" altLang="zh-CN" sz="2400" b="1" dirty="0" smtClean="0">
            <a:solidFill>
              <a:schemeClr val="tx1"/>
            </a:solidFill>
            <a:latin typeface="宋体" panose="02010600030101010101" pitchFamily="2" charset="-122"/>
            <a:ea typeface="宋体" panose="02010600030101010101" pitchFamily="2" charset="-122"/>
            <a:sym typeface="微软雅黑" panose="020B0503020204020204" charset="-122"/>
          </a:endParaRPr>
        </a:p>
        <a:p>
          <a:pPr lvl="0" algn="ctr">
            <a:lnSpc>
              <a:spcPct val="100000"/>
            </a:lnSpc>
            <a:spcBef>
              <a:spcPct val="0"/>
            </a:spcBef>
            <a:spcAft>
              <a:spcPct val="35000"/>
            </a:spcAft>
          </a:pPr>
          <a:endParaRPr sz="6500">
            <a:solidFill>
              <a:schemeClr val="tx1"/>
            </a:solidFill>
          </a:endParaRPr>
        </a:p>
      </dsp:txBody>
      <dsp:txXfrm>
        <a:off x="0" y="0"/>
        <a:ext cx="1571408" cy="4603768"/>
      </dsp:txXfrm>
    </dsp:sp>
    <dsp:sp modelId="{0EABCD3C-2EA2-4B6E-84D0-69ECD1B49410}">
      <dsp:nvSpPr>
        <dsp:cNvPr id="5" name="矩形 4"/>
        <dsp:cNvSpPr/>
      </dsp:nvSpPr>
      <dsp:spPr bwMode="white">
        <a:xfrm>
          <a:off x="1689263" y="19844"/>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sym typeface="微软雅黑" panose="020B0503020204020204" charset="-122"/>
            </a:rPr>
            <a:t>*要针对投诉事项，全面调查答复</a:t>
          </a:r>
          <a:endParaRPr sz="6500">
            <a:solidFill>
              <a:schemeClr val="tx1"/>
            </a:solidFill>
          </a:endParaRPr>
        </a:p>
      </dsp:txBody>
      <dsp:txXfrm>
        <a:off x="1689263" y="19844"/>
        <a:ext cx="6167776" cy="396877"/>
      </dsp:txXfrm>
    </dsp:sp>
    <dsp:sp modelId="{6CA12902-500A-4642-9561-CC3826E0F0BB}">
      <dsp:nvSpPr>
        <dsp:cNvPr id="6" name="直接连接符 5"/>
        <dsp:cNvSpPr/>
      </dsp:nvSpPr>
      <dsp:spPr bwMode="white">
        <a:xfrm>
          <a:off x="1571408" y="416720"/>
          <a:ext cx="6285632" cy="0"/>
        </a:xfrm>
        <a:prstGeom prst="line">
          <a:avLst/>
        </a:prstGeom>
      </dsp:spPr>
      <dsp:style>
        <a:lnRef idx="2">
          <a:schemeClr val="accent2"/>
        </a:lnRef>
        <a:fillRef idx="1">
          <a:schemeClr val="accent2"/>
        </a:fillRef>
        <a:effectRef idx="1">
          <a:scrgbClr r="0" g="0" b="0"/>
        </a:effectRef>
        <a:fontRef idx="minor"/>
      </dsp:style>
      <dsp:txXfrm>
        <a:off x="1571408" y="416720"/>
        <a:ext cx="6285632" cy="0"/>
      </dsp:txXfrm>
    </dsp:sp>
    <dsp:sp modelId="{B5297C70-BB45-458B-885C-3882216296FC}">
      <dsp:nvSpPr>
        <dsp:cNvPr id="7" name="矩形 6"/>
        <dsp:cNvSpPr/>
      </dsp:nvSpPr>
      <dsp:spPr bwMode="white">
        <a:xfrm>
          <a:off x="1689263" y="436564"/>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sym typeface="微软雅黑" panose="020B0503020204020204" charset="-122"/>
            </a:rPr>
            <a:t>*充分调查原则</a:t>
          </a:r>
          <a:r>
            <a:rPr lang="en-US" altLang="zh-CN" sz="1800" dirty="0" smtClean="0">
              <a:solidFill>
                <a:schemeClr val="tx1"/>
              </a:solidFill>
              <a:latin typeface="宋体" panose="02010600030101010101" pitchFamily="2" charset="-122"/>
              <a:ea typeface="宋体" panose="02010600030101010101" pitchFamily="2" charset="-122"/>
              <a:sym typeface="微软雅黑" panose="020B0503020204020204" charset="-122"/>
            </a:rPr>
            <a:t>—</a:t>
          </a:r>
          <a:r>
            <a:rPr lang="zh-CN" altLang="en-US" sz="1800" dirty="0" smtClean="0">
              <a:solidFill>
                <a:schemeClr val="tx1"/>
              </a:solidFill>
              <a:latin typeface="宋体" panose="02010600030101010101" pitchFamily="2" charset="-122"/>
              <a:ea typeface="宋体" panose="02010600030101010101" pitchFamily="2" charset="-122"/>
              <a:sym typeface="微软雅黑" panose="020B0503020204020204" charset="-122"/>
            </a:rPr>
            <a:t>穷尽调查手段；</a:t>
          </a:r>
          <a:endParaRPr>
            <a:solidFill>
              <a:schemeClr val="tx1"/>
            </a:solidFill>
          </a:endParaRPr>
        </a:p>
      </dsp:txBody>
      <dsp:txXfrm>
        <a:off x="1689263" y="436564"/>
        <a:ext cx="6167776" cy="396877"/>
      </dsp:txXfrm>
    </dsp:sp>
    <dsp:sp modelId="{886505F3-4225-4F97-B5A8-2462E840526D}">
      <dsp:nvSpPr>
        <dsp:cNvPr id="8" name="直接连接符 7"/>
        <dsp:cNvSpPr/>
      </dsp:nvSpPr>
      <dsp:spPr bwMode="white">
        <a:xfrm>
          <a:off x="1571408" y="833441"/>
          <a:ext cx="6285632" cy="0"/>
        </a:xfrm>
        <a:prstGeom prst="line">
          <a:avLst/>
        </a:prstGeom>
      </dsp:spPr>
      <dsp:style>
        <a:lnRef idx="2">
          <a:schemeClr val="accent2"/>
        </a:lnRef>
        <a:fillRef idx="1">
          <a:schemeClr val="accent2"/>
        </a:fillRef>
        <a:effectRef idx="1">
          <a:scrgbClr r="0" g="0" b="0"/>
        </a:effectRef>
        <a:fontRef idx="minor"/>
      </dsp:style>
      <dsp:txXfrm>
        <a:off x="1571408" y="833441"/>
        <a:ext cx="6285632" cy="0"/>
      </dsp:txXfrm>
    </dsp:sp>
    <dsp:sp modelId="{DC48B5FA-B230-4DC2-9867-C4D4B5F684E6}">
      <dsp:nvSpPr>
        <dsp:cNvPr id="9" name="矩形 8"/>
        <dsp:cNvSpPr/>
      </dsp:nvSpPr>
      <dsp:spPr bwMode="white">
        <a:xfrm>
          <a:off x="1689263" y="853285"/>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sym typeface="微软雅黑" panose="020B0503020204020204" charset="-122"/>
            </a:rPr>
            <a:t>*生效判决书、裁定书认定事实</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853285"/>
        <a:ext cx="6167776" cy="396877"/>
      </dsp:txXfrm>
    </dsp:sp>
    <dsp:sp modelId="{5525E91C-2058-4594-AE93-C2B191B82C43}">
      <dsp:nvSpPr>
        <dsp:cNvPr id="10" name="直接连接符 9"/>
        <dsp:cNvSpPr/>
      </dsp:nvSpPr>
      <dsp:spPr bwMode="white">
        <a:xfrm>
          <a:off x="1571408" y="1250161"/>
          <a:ext cx="6285632" cy="0"/>
        </a:xfrm>
        <a:prstGeom prst="line">
          <a:avLst/>
        </a:prstGeom>
      </dsp:spPr>
      <dsp:style>
        <a:lnRef idx="2">
          <a:schemeClr val="accent2"/>
        </a:lnRef>
        <a:fillRef idx="1">
          <a:schemeClr val="accent2"/>
        </a:fillRef>
        <a:effectRef idx="1">
          <a:scrgbClr r="0" g="0" b="0"/>
        </a:effectRef>
        <a:fontRef idx="minor"/>
      </dsp:style>
      <dsp:txXfrm>
        <a:off x="1571408" y="1250161"/>
        <a:ext cx="6285632" cy="0"/>
      </dsp:txXfrm>
    </dsp:sp>
    <dsp:sp modelId="{F15911D7-5888-49AC-B147-7C6FD7E162EB}">
      <dsp:nvSpPr>
        <dsp:cNvPr id="11" name="矩形 10"/>
        <dsp:cNvSpPr/>
      </dsp:nvSpPr>
      <dsp:spPr bwMode="white">
        <a:xfrm>
          <a:off x="1689263" y="1270005"/>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rPr>
            <a:t>*不能查明状态的客观性</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1270005"/>
        <a:ext cx="6167776" cy="396877"/>
      </dsp:txXfrm>
    </dsp:sp>
    <dsp:sp modelId="{30892CA7-7CF2-4747-B8DA-E2BC46933071}">
      <dsp:nvSpPr>
        <dsp:cNvPr id="12" name="直接连接符 11"/>
        <dsp:cNvSpPr/>
      </dsp:nvSpPr>
      <dsp:spPr bwMode="white">
        <a:xfrm>
          <a:off x="1571408" y="1666882"/>
          <a:ext cx="6285632" cy="0"/>
        </a:xfrm>
        <a:prstGeom prst="line">
          <a:avLst/>
        </a:prstGeom>
      </dsp:spPr>
      <dsp:style>
        <a:lnRef idx="2">
          <a:schemeClr val="accent2"/>
        </a:lnRef>
        <a:fillRef idx="1">
          <a:schemeClr val="accent2"/>
        </a:fillRef>
        <a:effectRef idx="1">
          <a:scrgbClr r="0" g="0" b="0"/>
        </a:effectRef>
        <a:fontRef idx="minor"/>
      </dsp:style>
      <dsp:txXfrm>
        <a:off x="1571408" y="1666882"/>
        <a:ext cx="6285632" cy="0"/>
      </dsp:txXfrm>
    </dsp:sp>
    <dsp:sp modelId="{605BFE4C-2CBC-4375-9ADF-86EED6F7488A}">
      <dsp:nvSpPr>
        <dsp:cNvPr id="13" name="矩形 12"/>
        <dsp:cNvSpPr/>
      </dsp:nvSpPr>
      <dsp:spPr bwMode="white">
        <a:xfrm>
          <a:off x="1689263" y="1686725"/>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rPr>
            <a:t>*与案件有关法律事实的查明</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1686725"/>
        <a:ext cx="6167776" cy="396877"/>
      </dsp:txXfrm>
    </dsp:sp>
    <dsp:sp modelId="{33825788-30DF-45CF-9D42-8BB246AF71C2}">
      <dsp:nvSpPr>
        <dsp:cNvPr id="14" name="直接连接符 13"/>
        <dsp:cNvSpPr/>
      </dsp:nvSpPr>
      <dsp:spPr bwMode="white">
        <a:xfrm>
          <a:off x="1571408" y="2083602"/>
          <a:ext cx="6285632" cy="0"/>
        </a:xfrm>
        <a:prstGeom prst="line">
          <a:avLst/>
        </a:prstGeom>
      </dsp:spPr>
      <dsp:style>
        <a:lnRef idx="2">
          <a:schemeClr val="accent2"/>
        </a:lnRef>
        <a:fillRef idx="1">
          <a:schemeClr val="accent2"/>
        </a:fillRef>
        <a:effectRef idx="1">
          <a:scrgbClr r="0" g="0" b="0"/>
        </a:effectRef>
        <a:fontRef idx="minor"/>
      </dsp:style>
      <dsp:txXfrm>
        <a:off x="1571408" y="2083602"/>
        <a:ext cx="6285632" cy="0"/>
      </dsp:txXfrm>
    </dsp:sp>
    <dsp:sp modelId="{7FCE1308-04C2-4D5C-B1A8-7E3408063F79}">
      <dsp:nvSpPr>
        <dsp:cNvPr id="15" name="矩形 14"/>
        <dsp:cNvSpPr/>
      </dsp:nvSpPr>
      <dsp:spPr bwMode="white">
        <a:xfrm>
          <a:off x="1689263" y="2103446"/>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rPr>
            <a:t>*</a:t>
          </a:r>
          <a:r>
            <a:rPr lang="en-US" altLang="zh-CN" sz="1800" dirty="0" smtClean="0">
              <a:solidFill>
                <a:schemeClr val="tx1"/>
              </a:solidFill>
              <a:latin typeface="宋体" panose="02010600030101010101" pitchFamily="2" charset="-122"/>
              <a:ea typeface="宋体" panose="02010600030101010101" pitchFamily="2" charset="-122"/>
            </a:rPr>
            <a:t>2</a:t>
          </a:r>
          <a:r>
            <a:rPr lang="zh-CN" altLang="en-US" sz="1800" dirty="0" smtClean="0">
              <a:solidFill>
                <a:schemeClr val="tx1"/>
              </a:solidFill>
              <a:latin typeface="宋体" panose="02010600030101010101" pitchFamily="2" charset="-122"/>
              <a:ea typeface="宋体" panose="02010600030101010101" pitchFamily="2" charset="-122"/>
            </a:rPr>
            <a:t>名执法人员</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2103446"/>
        <a:ext cx="6167776" cy="396877"/>
      </dsp:txXfrm>
    </dsp:sp>
    <dsp:sp modelId="{1693EE1E-3A98-4303-AEB1-46612EC99F15}">
      <dsp:nvSpPr>
        <dsp:cNvPr id="16" name="直接连接符 15"/>
        <dsp:cNvSpPr/>
      </dsp:nvSpPr>
      <dsp:spPr bwMode="white">
        <a:xfrm>
          <a:off x="1571408" y="2500322"/>
          <a:ext cx="6285632" cy="0"/>
        </a:xfrm>
        <a:prstGeom prst="line">
          <a:avLst/>
        </a:prstGeom>
      </dsp:spPr>
      <dsp:style>
        <a:lnRef idx="2">
          <a:schemeClr val="accent2"/>
        </a:lnRef>
        <a:fillRef idx="1">
          <a:schemeClr val="accent2"/>
        </a:fillRef>
        <a:effectRef idx="1">
          <a:scrgbClr r="0" g="0" b="0"/>
        </a:effectRef>
        <a:fontRef idx="minor"/>
      </dsp:style>
      <dsp:txXfrm>
        <a:off x="1571408" y="2500322"/>
        <a:ext cx="6285632" cy="0"/>
      </dsp:txXfrm>
    </dsp:sp>
    <dsp:sp modelId="{82D4F493-084D-46E5-82CB-68FEE9EAFC31}">
      <dsp:nvSpPr>
        <dsp:cNvPr id="17" name="矩形 16"/>
        <dsp:cNvSpPr/>
      </dsp:nvSpPr>
      <dsp:spPr bwMode="white">
        <a:xfrm>
          <a:off x="1689263" y="2520166"/>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rPr>
            <a:t>*原件原物的调取</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2520166"/>
        <a:ext cx="6167776" cy="396877"/>
      </dsp:txXfrm>
    </dsp:sp>
    <dsp:sp modelId="{EDC06FD9-B306-440C-BBFD-890AAB16D845}">
      <dsp:nvSpPr>
        <dsp:cNvPr id="18" name="直接连接符 17"/>
        <dsp:cNvSpPr/>
      </dsp:nvSpPr>
      <dsp:spPr bwMode="white">
        <a:xfrm>
          <a:off x="1571408" y="2917043"/>
          <a:ext cx="6285632" cy="0"/>
        </a:xfrm>
        <a:prstGeom prst="line">
          <a:avLst/>
        </a:prstGeom>
      </dsp:spPr>
      <dsp:style>
        <a:lnRef idx="2">
          <a:schemeClr val="accent2"/>
        </a:lnRef>
        <a:fillRef idx="1">
          <a:schemeClr val="accent2"/>
        </a:fillRef>
        <a:effectRef idx="1">
          <a:scrgbClr r="0" g="0" b="0"/>
        </a:effectRef>
        <a:fontRef idx="minor"/>
      </dsp:style>
      <dsp:txXfrm>
        <a:off x="1571408" y="2917043"/>
        <a:ext cx="6285632" cy="0"/>
      </dsp:txXfrm>
    </dsp:sp>
    <dsp:sp modelId="{78D8E51C-2400-435A-A42C-22976A423838}">
      <dsp:nvSpPr>
        <dsp:cNvPr id="19" name="矩形 18"/>
        <dsp:cNvSpPr/>
      </dsp:nvSpPr>
      <dsp:spPr bwMode="white">
        <a:xfrm>
          <a:off x="1689263" y="2936886"/>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rPr>
            <a:t>*外文证据翻译</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2936886"/>
        <a:ext cx="6167776" cy="396877"/>
      </dsp:txXfrm>
    </dsp:sp>
    <dsp:sp modelId="{F29A9210-CA3F-4008-AD40-3EADF2D25BE4}">
      <dsp:nvSpPr>
        <dsp:cNvPr id="20" name="直接连接符 19"/>
        <dsp:cNvSpPr/>
      </dsp:nvSpPr>
      <dsp:spPr bwMode="white">
        <a:xfrm>
          <a:off x="1571408" y="3333763"/>
          <a:ext cx="6285632" cy="0"/>
        </a:xfrm>
        <a:prstGeom prst="line">
          <a:avLst/>
        </a:prstGeom>
      </dsp:spPr>
      <dsp:style>
        <a:lnRef idx="2">
          <a:schemeClr val="accent2"/>
        </a:lnRef>
        <a:fillRef idx="1">
          <a:schemeClr val="accent2"/>
        </a:fillRef>
        <a:effectRef idx="1">
          <a:scrgbClr r="0" g="0" b="0"/>
        </a:effectRef>
        <a:fontRef idx="minor"/>
      </dsp:style>
      <dsp:txXfrm>
        <a:off x="1571408" y="3333763"/>
        <a:ext cx="6285632" cy="0"/>
      </dsp:txXfrm>
    </dsp:sp>
    <dsp:sp modelId="{D21DE45D-423A-44D3-BC1F-38C44448F00E}">
      <dsp:nvSpPr>
        <dsp:cNvPr id="21" name="矩形 20"/>
        <dsp:cNvSpPr/>
      </dsp:nvSpPr>
      <dsp:spPr bwMode="white">
        <a:xfrm>
          <a:off x="1689263" y="3353607"/>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rPr>
            <a:t>*境外材料公证认证</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3353607"/>
        <a:ext cx="6167776" cy="396877"/>
      </dsp:txXfrm>
    </dsp:sp>
    <dsp:sp modelId="{8C2CF4FC-BCB7-4A3B-9878-863BC12B37CE}">
      <dsp:nvSpPr>
        <dsp:cNvPr id="22" name="直接连接符 21"/>
        <dsp:cNvSpPr/>
      </dsp:nvSpPr>
      <dsp:spPr bwMode="white">
        <a:xfrm>
          <a:off x="1571408" y="3750483"/>
          <a:ext cx="6285632" cy="0"/>
        </a:xfrm>
        <a:prstGeom prst="line">
          <a:avLst/>
        </a:prstGeom>
      </dsp:spPr>
      <dsp:style>
        <a:lnRef idx="2">
          <a:schemeClr val="accent2"/>
        </a:lnRef>
        <a:fillRef idx="1">
          <a:schemeClr val="accent2"/>
        </a:fillRef>
        <a:effectRef idx="1">
          <a:scrgbClr r="0" g="0" b="0"/>
        </a:effectRef>
        <a:fontRef idx="minor"/>
      </dsp:style>
      <dsp:txXfrm>
        <a:off x="1571408" y="3750483"/>
        <a:ext cx="6285632" cy="0"/>
      </dsp:txXfrm>
    </dsp:sp>
    <dsp:sp modelId="{EFFFD853-59F1-440C-BE84-87AC7578781B}">
      <dsp:nvSpPr>
        <dsp:cNvPr id="23" name="矩形 22"/>
        <dsp:cNvSpPr/>
      </dsp:nvSpPr>
      <dsp:spPr bwMode="white">
        <a:xfrm>
          <a:off x="1689263" y="3770327"/>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rPr>
            <a:t>*证人身份证明和联系方式</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3770327"/>
        <a:ext cx="6167776" cy="396877"/>
      </dsp:txXfrm>
    </dsp:sp>
    <dsp:sp modelId="{9E441632-8A84-4FA6-B21E-F09256FBC96A}">
      <dsp:nvSpPr>
        <dsp:cNvPr id="24" name="直接连接符 23"/>
        <dsp:cNvSpPr/>
      </dsp:nvSpPr>
      <dsp:spPr bwMode="white">
        <a:xfrm>
          <a:off x="1571408" y="4167204"/>
          <a:ext cx="6285632" cy="0"/>
        </a:xfrm>
        <a:prstGeom prst="line">
          <a:avLst/>
        </a:prstGeom>
      </dsp:spPr>
      <dsp:style>
        <a:lnRef idx="2">
          <a:schemeClr val="accent2"/>
        </a:lnRef>
        <a:fillRef idx="1">
          <a:schemeClr val="accent2"/>
        </a:fillRef>
        <a:effectRef idx="1">
          <a:scrgbClr r="0" g="0" b="0"/>
        </a:effectRef>
        <a:fontRef idx="minor"/>
      </dsp:style>
      <dsp:txXfrm>
        <a:off x="1571408" y="4167204"/>
        <a:ext cx="6285632" cy="0"/>
      </dsp:txXfrm>
    </dsp:sp>
    <dsp:sp modelId="{3CDB02D7-AFA5-4CBC-A935-A6B6C95B15D4}">
      <dsp:nvSpPr>
        <dsp:cNvPr id="25" name="矩形 24"/>
        <dsp:cNvSpPr/>
      </dsp:nvSpPr>
      <dsp:spPr bwMode="white">
        <a:xfrm>
          <a:off x="1689263" y="4187048"/>
          <a:ext cx="6167776" cy="39687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1800" dirty="0" smtClean="0">
              <a:solidFill>
                <a:schemeClr val="tx1"/>
              </a:solidFill>
              <a:latin typeface="宋体" panose="02010600030101010101" pitchFamily="2" charset="-122"/>
              <a:ea typeface="宋体" panose="02010600030101010101" pitchFamily="2" charset="-122"/>
            </a:rPr>
            <a:t>*笔录签字细节</a:t>
          </a:r>
          <a:endParaRPr lang="zh-CN" altLang="en-US" sz="1800" dirty="0">
            <a:solidFill>
              <a:schemeClr val="tx1"/>
            </a:solidFill>
            <a:latin typeface="宋体" panose="02010600030101010101" pitchFamily="2" charset="-122"/>
            <a:ea typeface="宋体" panose="02010600030101010101" pitchFamily="2" charset="-122"/>
          </a:endParaRPr>
        </a:p>
      </dsp:txBody>
      <dsp:txXfrm>
        <a:off x="1689263" y="4187048"/>
        <a:ext cx="6167776" cy="396877"/>
      </dsp:txXfrm>
    </dsp:sp>
    <dsp:sp modelId="{E166DFDE-F3CC-4AE8-A264-279120FB19E9}">
      <dsp:nvSpPr>
        <dsp:cNvPr id="26" name="直接连接符 25"/>
        <dsp:cNvSpPr/>
      </dsp:nvSpPr>
      <dsp:spPr bwMode="white">
        <a:xfrm>
          <a:off x="1571408" y="4583924"/>
          <a:ext cx="6285632" cy="0"/>
        </a:xfrm>
        <a:prstGeom prst="line">
          <a:avLst/>
        </a:prstGeom>
      </dsp:spPr>
      <dsp:style>
        <a:lnRef idx="2">
          <a:schemeClr val="accent2"/>
        </a:lnRef>
        <a:fillRef idx="1">
          <a:schemeClr val="accent2"/>
        </a:fillRef>
        <a:effectRef idx="1">
          <a:scrgbClr r="0" g="0" b="0"/>
        </a:effectRef>
        <a:fontRef idx="minor"/>
      </dsp:style>
      <dsp:txXfrm>
        <a:off x="1571408" y="4583924"/>
        <a:ext cx="6285632" cy="0"/>
      </dsp:txXfrm>
    </dsp:sp>
  </dsp:spTree>
</dsp:drawing>
</file>

<file path=ppt/diagrams/layout1.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新宋体-18030" charset="-122"/>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E0A35FA-18E2-4488-B127-355488F23DFC}" type="datetimeFigureOut">
              <a:rPr kumimoji="0" lang="zh-CN" altLang="en-US" sz="1200" b="0" i="0" u="none" strike="noStrike" kern="1200" cap="none" spc="0" normalizeH="0" baseline="0" noProof="0" smtClean="0">
                <a:ln>
                  <a:noFill/>
                </a:ln>
                <a:solidFill>
                  <a:schemeClr val="tx1"/>
                </a:solidFill>
                <a:effectLst/>
                <a:uLnTx/>
                <a:uFillTx/>
                <a:latin typeface="新宋体-18030" charset="-122"/>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新宋体-18030" charset="-122"/>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新宋体-18030" charset="-122"/>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新宋体-18030" charset="-122"/>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noTextEdit="1"/>
          </p:cNvSpPr>
          <p:nvPr>
            <p:ph type="sldImg"/>
          </p:nvPr>
        </p:nvSpPr>
        <p:spPr>
          <a:ln>
            <a:solidFill>
              <a:srgbClr val="000000"/>
            </a:solidFill>
            <a:miter/>
          </a:ln>
        </p:spPr>
      </p:sp>
      <p:sp>
        <p:nvSpPr>
          <p:cNvPr id="27650" name="备注占位符 2"/>
          <p:cNvSpPr>
            <a:spLocks noGrp="1"/>
          </p:cNvSpPr>
          <p:nvPr>
            <p:ph type="body"/>
          </p:nvPr>
        </p:nvSpPr>
        <p:spPr>
          <a:noFill/>
          <a:ln>
            <a:noFill/>
          </a:ln>
        </p:spPr>
        <p:txBody>
          <a:bodyPr wrap="square" lIns="91440" tIns="45720" rIns="91440" bIns="45720" anchor="t" anchorCtr="0"/>
          <a:p>
            <a:pPr lvl="0">
              <a:spcBef>
                <a:spcPct val="0"/>
              </a:spcBef>
            </a:pPr>
            <a:endParaRPr lang="zh-CN" altLang="en-US" dirty="0"/>
          </a:p>
        </p:txBody>
      </p:sp>
      <p:sp>
        <p:nvSpPr>
          <p:cNvPr id="27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新宋体-18030" charset="-122"/>
                <a:ea typeface="宋体" panose="02010600030101010101" pitchFamily="2" charset="-122"/>
              </a:rPr>
            </a:fld>
            <a:endParaRPr lang="zh-CN" altLang="en-US" sz="1200" dirty="0">
              <a:latin typeface="新宋体-18030" charset="-122"/>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noTextEdit="1"/>
          </p:cNvSpPr>
          <p:nvPr>
            <p:ph type="sldImg"/>
          </p:nvPr>
        </p:nvSpPr>
        <p:spPr>
          <a:ln>
            <a:solidFill>
              <a:srgbClr val="000000"/>
            </a:solidFill>
            <a:miter/>
          </a:ln>
        </p:spPr>
      </p:sp>
      <p:sp>
        <p:nvSpPr>
          <p:cNvPr id="35842" name="备注占位符 2"/>
          <p:cNvSpPr>
            <a:spLocks noGrp="1"/>
          </p:cNvSpPr>
          <p:nvPr>
            <p:ph type="body"/>
          </p:nvPr>
        </p:nvSpPr>
        <p:spPr>
          <a:noFill/>
          <a:ln>
            <a:noFill/>
          </a:ln>
        </p:spPr>
        <p:txBody>
          <a:bodyPr wrap="square" lIns="91440" tIns="45720" rIns="91440" bIns="45720" anchor="t" anchorCtr="0"/>
          <a:p>
            <a:pPr lvl="0">
              <a:spcBef>
                <a:spcPct val="0"/>
              </a:spcBef>
            </a:pPr>
            <a:endParaRPr lang="zh-CN" altLang="en-US" dirty="0"/>
          </a:p>
        </p:txBody>
      </p:sp>
      <p:sp>
        <p:nvSpPr>
          <p:cNvPr id="3584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新宋体-18030" charset="-122"/>
                <a:ea typeface="宋体" panose="02010600030101010101" pitchFamily="2" charset="-122"/>
              </a:rPr>
            </a:fld>
            <a:endParaRPr lang="zh-CN" altLang="en-US" sz="1200" dirty="0">
              <a:latin typeface="新宋体-18030" charset="-122"/>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noTextEdit="1"/>
          </p:cNvSpPr>
          <p:nvPr>
            <p:ph type="sldImg"/>
          </p:nvPr>
        </p:nvSpPr>
        <p:spPr>
          <a:ln>
            <a:solidFill>
              <a:srgbClr val="000000"/>
            </a:solidFill>
            <a:miter/>
          </a:ln>
        </p:spPr>
      </p:sp>
      <p:sp>
        <p:nvSpPr>
          <p:cNvPr id="37890" name="备注占位符 2"/>
          <p:cNvSpPr>
            <a:spLocks noGrp="1"/>
          </p:cNvSpPr>
          <p:nvPr>
            <p:ph type="body"/>
          </p:nvPr>
        </p:nvSpPr>
        <p:spPr>
          <a:noFill/>
          <a:ln>
            <a:noFill/>
          </a:ln>
        </p:spPr>
        <p:txBody>
          <a:bodyPr wrap="square" lIns="91440" tIns="45720" rIns="91440" bIns="45720" anchor="t" anchorCtr="0"/>
          <a:p>
            <a:pPr lvl="0">
              <a:spcBef>
                <a:spcPct val="0"/>
              </a:spcBef>
            </a:pPr>
            <a:endParaRPr lang="zh-CN" altLang="en-US" dirty="0"/>
          </a:p>
        </p:txBody>
      </p:sp>
      <p:sp>
        <p:nvSpPr>
          <p:cNvPr id="3789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新宋体-18030" charset="-122"/>
                <a:ea typeface="宋体" panose="02010600030101010101" pitchFamily="2" charset="-122"/>
              </a:rPr>
            </a:fld>
            <a:endParaRPr lang="zh-CN" altLang="en-US" sz="1200" dirty="0">
              <a:latin typeface="新宋体-18030" charset="-122"/>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nchorCtr="0"/>
          <a:p>
            <a:pPr lvl="0">
              <a:spcBef>
                <a:spcPct val="0"/>
              </a:spcBef>
            </a:pPr>
            <a:endParaRPr lang="zh-CN" altLang="en-US" dirty="0"/>
          </a:p>
        </p:txBody>
      </p:sp>
      <p:sp>
        <p:nvSpPr>
          <p:cNvPr id="39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新宋体-18030" charset="-122"/>
                <a:ea typeface="宋体" panose="02010600030101010101" pitchFamily="2" charset="-122"/>
              </a:rPr>
            </a:fld>
            <a:endParaRPr lang="zh-CN" altLang="en-US" sz="1200" dirty="0">
              <a:latin typeface="新宋体-18030" charset="-122"/>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noTextEdit="1"/>
          </p:cNvSpPr>
          <p:nvPr>
            <p:ph type="sldImg"/>
          </p:nvPr>
        </p:nvSpPr>
        <p:spPr>
          <a:ln>
            <a:solidFill>
              <a:srgbClr val="000000"/>
            </a:solidFill>
            <a:miter/>
          </a:ln>
        </p:spPr>
      </p:sp>
      <p:sp>
        <p:nvSpPr>
          <p:cNvPr id="41986" name="备注占位符 2"/>
          <p:cNvSpPr>
            <a:spLocks noGrp="1"/>
          </p:cNvSpPr>
          <p:nvPr>
            <p:ph type="body"/>
          </p:nvPr>
        </p:nvSpPr>
        <p:spPr>
          <a:noFill/>
          <a:ln>
            <a:noFill/>
          </a:ln>
        </p:spPr>
        <p:txBody>
          <a:bodyPr wrap="square" lIns="91440" tIns="45720" rIns="91440" bIns="45720" anchor="t" anchorCtr="0"/>
          <a:p>
            <a:pPr lvl="0">
              <a:spcBef>
                <a:spcPct val="0"/>
              </a:spcBef>
            </a:pPr>
            <a:endParaRPr lang="zh-CN" altLang="en-US" dirty="0"/>
          </a:p>
        </p:txBody>
      </p:sp>
      <p:sp>
        <p:nvSpPr>
          <p:cNvPr id="41987"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新宋体-18030" charset="-122"/>
                <a:ea typeface="宋体" panose="02010600030101010101" pitchFamily="2" charset="-122"/>
              </a:rPr>
            </a:fld>
            <a:endParaRPr lang="zh-CN" altLang="en-US" sz="1200" dirty="0">
              <a:latin typeface="新宋体-18030" charset="-122"/>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noChangeAspect="1" noTextEdit="1"/>
          </p:cNvSpPr>
          <p:nvPr>
            <p:ph type="sldImg"/>
          </p:nvPr>
        </p:nvSpPr>
        <p:spPr>
          <a:ln>
            <a:solidFill>
              <a:srgbClr val="000000"/>
            </a:solidFill>
            <a:miter/>
          </a:ln>
        </p:spPr>
      </p:sp>
      <p:sp>
        <p:nvSpPr>
          <p:cNvPr id="44034" name="备注占位符 2"/>
          <p:cNvSpPr>
            <a:spLocks noGrp="1"/>
          </p:cNvSpPr>
          <p:nvPr>
            <p:ph type="body"/>
          </p:nvPr>
        </p:nvSpPr>
        <p:spPr>
          <a:noFill/>
          <a:ln>
            <a:noFill/>
          </a:ln>
        </p:spPr>
        <p:txBody>
          <a:bodyPr wrap="square" lIns="91440" tIns="45720" rIns="91440" bIns="45720" anchor="t" anchorCtr="0"/>
          <a:p>
            <a:pPr lvl="0">
              <a:spcBef>
                <a:spcPct val="0"/>
              </a:spcBef>
            </a:pPr>
            <a:endParaRPr lang="zh-CN" altLang="en-US" dirty="0"/>
          </a:p>
        </p:txBody>
      </p:sp>
      <p:sp>
        <p:nvSpPr>
          <p:cNvPr id="4403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新宋体-18030" charset="-122"/>
                <a:ea typeface="宋体" panose="02010600030101010101" pitchFamily="2" charset="-122"/>
              </a:rPr>
            </a:fld>
            <a:endParaRPr lang="zh-CN" altLang="en-US" sz="1200" dirty="0">
              <a:latin typeface="新宋体-18030" charset="-122"/>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ln>
            <a:solidFill>
              <a:srgbClr val="000000"/>
            </a:solidFill>
            <a:miter/>
          </a:ln>
        </p:spPr>
      </p:sp>
      <p:sp>
        <p:nvSpPr>
          <p:cNvPr id="46082" name="备注占位符 2"/>
          <p:cNvSpPr>
            <a:spLocks noGrp="1"/>
          </p:cNvSpPr>
          <p:nvPr>
            <p:ph type="body"/>
          </p:nvPr>
        </p:nvSpPr>
        <p:spPr>
          <a:noFill/>
          <a:ln>
            <a:noFill/>
          </a:ln>
        </p:spPr>
        <p:txBody>
          <a:bodyPr wrap="square" lIns="91440" tIns="45720" rIns="91440" bIns="45720" anchor="t" anchorCtr="0"/>
          <a:p>
            <a:pPr lvl="0">
              <a:spcBef>
                <a:spcPct val="0"/>
              </a:spcBef>
            </a:pPr>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新宋体-18030" charset="-122"/>
                <a:ea typeface="宋体" panose="02010600030101010101" pitchFamily="2" charset="-122"/>
              </a:rPr>
            </a:fld>
            <a:endParaRPr lang="zh-CN" altLang="en-US" sz="1200" dirty="0">
              <a:latin typeface="新宋体-18030" charset="-122"/>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noChangeAspect="1" noTextEdit="1"/>
          </p:cNvSpPr>
          <p:nvPr>
            <p:ph type="sldImg"/>
          </p:nvPr>
        </p:nvSpPr>
        <p:spPr>
          <a:ln>
            <a:solidFill>
              <a:srgbClr val="000000"/>
            </a:solidFill>
            <a:miter/>
          </a:ln>
        </p:spPr>
      </p:sp>
      <p:sp>
        <p:nvSpPr>
          <p:cNvPr id="48130" name="备注占位符 2"/>
          <p:cNvSpPr>
            <a:spLocks noGrp="1"/>
          </p:cNvSpPr>
          <p:nvPr>
            <p:ph type="body"/>
          </p:nvPr>
        </p:nvSpPr>
        <p:spPr>
          <a:noFill/>
          <a:ln>
            <a:noFill/>
          </a:ln>
        </p:spPr>
        <p:txBody>
          <a:bodyPr wrap="square" lIns="91440" tIns="45720" rIns="91440" bIns="45720" anchor="t" anchorCtr="0"/>
          <a:p>
            <a:pPr lvl="0">
              <a:spcBef>
                <a:spcPct val="0"/>
              </a:spcBef>
            </a:pPr>
            <a:endParaRPr lang="zh-CN" altLang="en-US" dirty="0"/>
          </a:p>
        </p:txBody>
      </p:sp>
      <p:sp>
        <p:nvSpPr>
          <p:cNvPr id="4813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新宋体-18030" charset="-122"/>
                <a:ea typeface="宋体" panose="02010600030101010101" pitchFamily="2" charset="-122"/>
              </a:rPr>
            </a:fld>
            <a:endParaRPr lang="zh-CN" altLang="en-US" sz="1200" dirty="0">
              <a:latin typeface="新宋体-18030" charset="-122"/>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66738" y="304800"/>
            <a:ext cx="5854700"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a:blipFill>
        <a:effectLst/>
      </p:bgPr>
    </p:bg>
    <p:spTree>
      <p:nvGrpSpPr>
        <p:cNvPr id="1" name=""/>
        <p:cNvGrpSpPr/>
        <p:nvPr/>
      </p:nvGrpSpPr>
      <p:grpSpPr>
        <a:xfrm>
          <a:off x="0" y="0"/>
          <a:ext cx="0" cy="0"/>
          <a:chOff x="0" y="0"/>
          <a:chExt cx="0" cy="0"/>
        </a:xfrm>
      </p:grpSpPr>
      <p:pic>
        <p:nvPicPr>
          <p:cNvPr id="6153" name="图片 7" descr="图片2.jpg"/>
          <p:cNvPicPr>
            <a:picLocks noChangeAspect="1"/>
          </p:cNvPicPr>
          <p:nvPr userDrawn="1"/>
        </p:nvPicPr>
        <p:blipFill>
          <a:blip r:embed="rId3"/>
          <a:stretch>
            <a:fillRect/>
          </a:stretch>
        </p:blipFill>
        <p:spPr>
          <a:xfrm>
            <a:off x="4763" y="0"/>
            <a:ext cx="9134475" cy="6858000"/>
          </a:xfrm>
          <a:prstGeom prst="rect">
            <a:avLst/>
          </a:prstGeom>
          <a:noFill/>
          <a:ln w="9525">
            <a:noFill/>
          </a:ln>
        </p:spPr>
      </p:pic>
      <p:sp>
        <p:nvSpPr>
          <p:cNvPr id="8" name="标题 1"/>
          <p:cNvSpPr>
            <a:spLocks noGrp="1"/>
          </p:cNvSpPr>
          <p:nvPr>
            <p:ph type="title"/>
          </p:nvPr>
        </p:nvSpPr>
        <p:spPr>
          <a:xfrm>
            <a:off x="1115616" y="764704"/>
            <a:ext cx="7632848" cy="432048"/>
          </a:xfrm>
        </p:spPr>
        <p:txBody>
          <a:bodyPr anchor="t"/>
          <a:lstStyle>
            <a:lvl1pPr algn="l">
              <a:defRPr sz="2400" b="0">
                <a:latin typeface="华文新魏" pitchFamily="2" charset="-122"/>
                <a:ea typeface="华文新魏" pitchFamily="2" charset="-122"/>
              </a:defRPr>
            </a:lvl1pPr>
          </a:lstStyle>
          <a:p>
            <a:pPr fontAlgn="base"/>
            <a:r>
              <a:rPr lang="zh-CN" altLang="en-US" strike="noStrike" noProof="1" smtClean="0"/>
              <a:t>单击此处编辑母版标题样式</a:t>
            </a:r>
            <a:endParaRPr lang="zh-CN" altLang="en-US" strike="noStrike" noProof="1"/>
          </a:p>
        </p:txBody>
      </p:sp>
      <p:sp>
        <p:nvSpPr>
          <p:cNvPr id="9" name="内容占位符 2"/>
          <p:cNvSpPr>
            <a:spLocks noGrp="1"/>
          </p:cNvSpPr>
          <p:nvPr>
            <p:ph idx="1"/>
          </p:nvPr>
        </p:nvSpPr>
        <p:spPr>
          <a:xfrm>
            <a:off x="457200" y="1340768"/>
            <a:ext cx="8291264" cy="4896544"/>
          </a:xfrm>
          <a:prstGeom prst="rect">
            <a:avLst/>
          </a:prstGeom>
        </p:spPr>
        <p:txBody>
          <a:bodyPr/>
          <a:lstStyle>
            <a:lvl1pPr marL="0" indent="0">
              <a:buNone/>
              <a:defRPr sz="1800"/>
            </a:lvl1pPr>
          </a:lstStyle>
          <a:p>
            <a:pPr lvl="0" fontAlgn="base"/>
            <a:endParaRPr lang="zh-CN" altLang="en-US" strike="noStrike" noProof="1"/>
          </a:p>
        </p:txBody>
      </p:sp>
      <p:sp>
        <p:nvSpPr>
          <p:cNvPr id="15" name="日期占位符 1"/>
          <p:cNvSpPr>
            <a:spLocks noGrp="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 name="页脚占位符 2"/>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7" name="灯片编号占位符 3"/>
          <p:cNvSpPr>
            <a:spLocks noGrp="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p>
            <a:pPr algn="r" fontAlgn="base"/>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latin typeface="Verdan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65125"/>
            <a:ext cx="20574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365125"/>
            <a:ext cx="605293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66738" y="304800"/>
            <a:ext cx="5854700" cy="57150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a:blipFill>
        <a:effectLst/>
      </p:bgPr>
    </p:bg>
    <p:spTree>
      <p:nvGrpSpPr>
        <p:cNvPr id="1" name=""/>
        <p:cNvGrpSpPr/>
        <p:nvPr/>
      </p:nvGrpSpPr>
      <p:grpSpPr>
        <a:xfrm>
          <a:off x="0" y="0"/>
          <a:ext cx="0" cy="0"/>
          <a:chOff x="0" y="0"/>
          <a:chExt cx="0" cy="0"/>
        </a:xfrm>
      </p:grpSpPr>
      <p:pic>
        <p:nvPicPr>
          <p:cNvPr id="7177" name="图片 7" descr="图片2.jpg"/>
          <p:cNvPicPr>
            <a:picLocks noChangeAspect="1"/>
          </p:cNvPicPr>
          <p:nvPr userDrawn="1"/>
        </p:nvPicPr>
        <p:blipFill>
          <a:blip r:embed="rId3"/>
          <a:stretch>
            <a:fillRect/>
          </a:stretch>
        </p:blipFill>
        <p:spPr>
          <a:xfrm>
            <a:off x="4763" y="0"/>
            <a:ext cx="9134475" cy="6858000"/>
          </a:xfrm>
          <a:prstGeom prst="rect">
            <a:avLst/>
          </a:prstGeom>
          <a:noFill/>
          <a:ln w="9525">
            <a:noFill/>
          </a:ln>
        </p:spPr>
      </p:pic>
      <p:sp>
        <p:nvSpPr>
          <p:cNvPr id="8" name="标题 1"/>
          <p:cNvSpPr>
            <a:spLocks noGrp="1"/>
          </p:cNvSpPr>
          <p:nvPr>
            <p:ph type="title"/>
          </p:nvPr>
        </p:nvSpPr>
        <p:spPr>
          <a:xfrm>
            <a:off x="1115616" y="764704"/>
            <a:ext cx="7632848" cy="432048"/>
          </a:xfrm>
        </p:spPr>
        <p:txBody>
          <a:bodyPr anchor="t"/>
          <a:lstStyle>
            <a:lvl1pPr algn="l">
              <a:defRPr sz="2400" b="0">
                <a:latin typeface="华文新魏" pitchFamily="2" charset="-122"/>
                <a:ea typeface="华文新魏" pitchFamily="2" charset="-122"/>
              </a:defRPr>
            </a:lvl1pPr>
          </a:lstStyle>
          <a:p>
            <a:pPr fontAlgn="base"/>
            <a:r>
              <a:rPr lang="zh-CN" altLang="en-US" strike="noStrike" noProof="1" smtClean="0"/>
              <a:t>单击此处编辑母版标题样式</a:t>
            </a:r>
            <a:endParaRPr lang="zh-CN" altLang="en-US" strike="noStrike" noProof="1"/>
          </a:p>
        </p:txBody>
      </p:sp>
      <p:sp>
        <p:nvSpPr>
          <p:cNvPr id="9" name="内容占位符 2"/>
          <p:cNvSpPr>
            <a:spLocks noGrp="1"/>
          </p:cNvSpPr>
          <p:nvPr>
            <p:ph idx="1"/>
          </p:nvPr>
        </p:nvSpPr>
        <p:spPr>
          <a:xfrm>
            <a:off x="457200" y="1340768"/>
            <a:ext cx="8291264" cy="4896544"/>
          </a:xfrm>
          <a:prstGeom prst="rect">
            <a:avLst/>
          </a:prstGeom>
        </p:spPr>
        <p:txBody>
          <a:bodyPr/>
          <a:lstStyle>
            <a:lvl1pPr marL="0" indent="0">
              <a:buNone/>
              <a:defRPr sz="1800"/>
            </a:lvl1pPr>
          </a:lstStyle>
          <a:p>
            <a:pPr lvl="0" fontAlgn="base"/>
            <a:endParaRPr lang="zh-CN" altLang="en-US" strike="noStrike" noProof="1"/>
          </a:p>
        </p:txBody>
      </p:sp>
      <p:sp>
        <p:nvSpPr>
          <p:cNvPr id="15" name="日期占位符 1"/>
          <p:cNvSpPr>
            <a:spLocks noGrp="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 name="页脚占位符 2"/>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7" name="灯片编号占位符 3"/>
          <p:cNvSpPr>
            <a:spLocks noGrp="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p>
            <a:pPr algn="r" fontAlgn="base"/>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latin typeface="Verdana" panose="020B060403050404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195" name="图片 7" descr="图片2.jpg"/>
          <p:cNvPicPr>
            <a:picLocks noChangeAspect="1"/>
          </p:cNvPicPr>
          <p:nvPr userDrawn="1"/>
        </p:nvPicPr>
        <p:blipFill>
          <a:blip r:embed="rId2"/>
          <a:stretch>
            <a:fillRect/>
          </a:stretch>
        </p:blipFill>
        <p:spPr>
          <a:xfrm>
            <a:off x="4763" y="0"/>
            <a:ext cx="9134475" cy="6858000"/>
          </a:xfrm>
          <a:prstGeom prst="rect">
            <a:avLst/>
          </a:prstGeom>
          <a:noFill/>
          <a:ln w="9525">
            <a:noFill/>
          </a:ln>
        </p:spPr>
      </p:pic>
      <p:sp>
        <p:nvSpPr>
          <p:cNvPr id="8" name="标题 1"/>
          <p:cNvSpPr>
            <a:spLocks noGrp="1"/>
          </p:cNvSpPr>
          <p:nvPr>
            <p:ph type="title"/>
          </p:nvPr>
        </p:nvSpPr>
        <p:spPr>
          <a:xfrm>
            <a:off x="1115616" y="764704"/>
            <a:ext cx="7632848" cy="432048"/>
          </a:xfrm>
        </p:spPr>
        <p:txBody>
          <a:bodyPr anchor="t"/>
          <a:lstStyle>
            <a:lvl1pPr algn="l">
              <a:defRPr sz="2400" b="0">
                <a:latin typeface="华文新魏" pitchFamily="2" charset="-122"/>
                <a:ea typeface="华文新魏" pitchFamily="2" charset="-122"/>
              </a:defRPr>
            </a:lvl1pPr>
          </a:lstStyle>
          <a:p>
            <a:pPr fontAlgn="base"/>
            <a:r>
              <a:rPr lang="zh-CN" altLang="en-US" strike="noStrike" noProof="1" smtClean="0"/>
              <a:t>单击此处编辑母版标题样式</a:t>
            </a:r>
            <a:endParaRPr lang="zh-CN" altLang="en-US" strike="noStrike" noProof="1"/>
          </a:p>
        </p:txBody>
      </p:sp>
      <p:sp>
        <p:nvSpPr>
          <p:cNvPr id="9" name="内容占位符 2"/>
          <p:cNvSpPr>
            <a:spLocks noGrp="1"/>
          </p:cNvSpPr>
          <p:nvPr>
            <p:ph idx="1"/>
          </p:nvPr>
        </p:nvSpPr>
        <p:spPr>
          <a:xfrm>
            <a:off x="457200" y="1340768"/>
            <a:ext cx="8291264" cy="4896544"/>
          </a:xfrm>
          <a:prstGeom prst="rect">
            <a:avLst/>
          </a:prstGeom>
        </p:spPr>
        <p:txBody>
          <a:bodyPr/>
          <a:lstStyle>
            <a:lvl1pPr marL="0" indent="0">
              <a:buNone/>
              <a:defRPr sz="1800"/>
            </a:lvl1pPr>
          </a:lstStyle>
          <a:p>
            <a:pPr lvl="0" fontAlgn="base"/>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9219" name="图片 7" descr="图片1.jpg"/>
          <p:cNvPicPr>
            <a:picLocks noChangeAspect="1"/>
          </p:cNvPicPr>
          <p:nvPr userDrawn="1"/>
        </p:nvPicPr>
        <p:blipFill>
          <a:blip r:embed="rId2"/>
          <a:stretch>
            <a:fillRect/>
          </a:stretch>
        </p:blipFill>
        <p:spPr>
          <a:xfrm>
            <a:off x="0" y="4763"/>
            <a:ext cx="9144000" cy="6848475"/>
          </a:xfrm>
          <a:prstGeom prst="rect">
            <a:avLst/>
          </a:prstGeom>
          <a:noFill/>
          <a:ln w="9525">
            <a:noFill/>
          </a:ln>
        </p:spPr>
      </p:pic>
      <p:sp>
        <p:nvSpPr>
          <p:cNvPr id="4" name="副标题 2"/>
          <p:cNvSpPr>
            <a:spLocks noGrp="1"/>
          </p:cNvSpPr>
          <p:nvPr>
            <p:ph type="subTitle" idx="1"/>
          </p:nvPr>
        </p:nvSpPr>
        <p:spPr>
          <a:xfrm>
            <a:off x="1339552" y="3284984"/>
            <a:ext cx="6472808" cy="2808312"/>
          </a:xfrm>
          <a:prstGeom prst="rect">
            <a:avLst/>
          </a:prstGeom>
        </p:spPr>
        <p:txBody>
          <a:bodyPr/>
          <a:lstStyle>
            <a:lvl1pPr marL="0" indent="0" algn="l">
              <a:buNone/>
              <a:defRPr sz="3200">
                <a:solidFill>
                  <a:schemeClr val="tx1">
                    <a:tint val="75000"/>
                  </a:schemeClr>
                </a:solidFill>
                <a:latin typeface="楷体" panose="02010609060101010101" pitchFamily="49" charset="-122"/>
                <a:ea typeface="楷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5" name="标题 5"/>
          <p:cNvSpPr>
            <a:spLocks noGrp="1"/>
          </p:cNvSpPr>
          <p:nvPr>
            <p:ph type="title"/>
          </p:nvPr>
        </p:nvSpPr>
        <p:spPr>
          <a:xfrm>
            <a:off x="1331640" y="2420888"/>
            <a:ext cx="6480720" cy="720080"/>
          </a:xfrm>
        </p:spPr>
        <p:txBody>
          <a:bodyPr anchor="t"/>
          <a:lstStyle>
            <a:lvl1pPr algn="l">
              <a:defRPr sz="3600">
                <a:latin typeface="楷体" panose="02010609060101010101" pitchFamily="49" charset="-122"/>
                <a:ea typeface="楷体" panose="02010609060101010101" pitchFamily="49" charset="-122"/>
              </a:defRPr>
            </a:lvl1p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500438" y="4429125"/>
            <a:ext cx="4786313" cy="708025"/>
          </a:xfrm>
          <a:prstGeom prst="rect">
            <a:avLst/>
          </a:prstGeom>
          <a:noFill/>
          <a:ln w="9525">
            <a:noFill/>
            <a:miter lim="800000"/>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rPr>
              <a:t>Thank you</a:t>
            </a:r>
            <a:endParaRPr kumimoji="0" lang="zh-CN" altLang="en-US" sz="40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endParaRPr>
          </a:p>
        </p:txBody>
      </p:sp>
      <p:sp>
        <p:nvSpPr>
          <p:cNvPr id="5" name="TextBox 5"/>
          <p:cNvSpPr txBox="1">
            <a:spLocks noChangeArrowheads="1"/>
          </p:cNvSpPr>
          <p:nvPr/>
        </p:nvSpPr>
        <p:spPr bwMode="auto">
          <a:xfrm>
            <a:off x="179388" y="5732463"/>
            <a:ext cx="3295650" cy="893763"/>
          </a:xfrm>
          <a:prstGeom prst="rect">
            <a:avLst/>
          </a:prstGeom>
          <a:noFill/>
          <a:ln w="9525">
            <a:noFill/>
            <a:miter lim="800000"/>
          </a:ln>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Tx/>
              <a:buNone/>
              <a:defRPr/>
            </a:pPr>
            <a:r>
              <a:rPr kumimoji="0" lang="zh-CN" altLang="en-US"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rPr>
              <a:t>观韬律师事务所 </a:t>
            </a:r>
            <a:r>
              <a:rPr kumimoji="0" lang="en-US"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rPr>
              <a:t>| </a:t>
            </a:r>
            <a:r>
              <a:rPr kumimoji="0" lang="de-DE"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rPr>
              <a:t>Guantao Law Firm</a:t>
            </a:r>
            <a:endParaRPr kumimoji="0" lang="de-DE"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endParaRPr>
          </a:p>
          <a:p>
            <a:pPr marL="457200" marR="0" lvl="0" indent="-457200" algn="l" defTabSz="914400" rtl="0" eaLnBrk="1" fontAlgn="base" latinLnBrk="0" hangingPunct="1">
              <a:lnSpc>
                <a:spcPct val="100000"/>
              </a:lnSpc>
              <a:spcBef>
                <a:spcPct val="0"/>
              </a:spcBef>
              <a:spcAft>
                <a:spcPct val="0"/>
              </a:spcAft>
              <a:buClrTx/>
              <a:buSzTx/>
              <a:buFontTx/>
              <a:buNone/>
              <a:defRPr/>
            </a:pPr>
            <a:r>
              <a:rPr kumimoji="0" lang="de-DE"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rPr>
              <a:t>T: 86 10 66578066    F: 86 10 66578016</a:t>
            </a:r>
            <a:endParaRPr kumimoji="0" lang="de-DE"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endParaRPr>
          </a:p>
          <a:p>
            <a:pPr marL="457200" marR="0" lvl="0" indent="-457200" algn="l" defTabSz="914400" rtl="0" eaLnBrk="1" fontAlgn="base" latinLnBrk="0" hangingPunct="1">
              <a:lnSpc>
                <a:spcPct val="100000"/>
              </a:lnSpc>
              <a:spcBef>
                <a:spcPct val="0"/>
              </a:spcBef>
              <a:spcAft>
                <a:spcPct val="0"/>
              </a:spcAft>
              <a:buClrTx/>
              <a:buSzTx/>
              <a:buFontTx/>
              <a:buNone/>
              <a:defRPr/>
            </a:pPr>
            <a:r>
              <a:rPr kumimoji="0" lang="de-DE"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rPr>
              <a:t>E: guantao@guantao.com</a:t>
            </a:r>
            <a:endParaRPr kumimoji="0" lang="de-DE"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endParaRPr>
          </a:p>
          <a:p>
            <a:pPr marL="457200" marR="0" lvl="0" indent="-457200" algn="l" defTabSz="914400" rtl="0" eaLnBrk="1" fontAlgn="base" latinLnBrk="0" hangingPunct="1">
              <a:lnSpc>
                <a:spcPct val="100000"/>
              </a:lnSpc>
              <a:spcBef>
                <a:spcPct val="0"/>
              </a:spcBef>
              <a:spcAft>
                <a:spcPct val="0"/>
              </a:spcAft>
              <a:buClrTx/>
              <a:buSzTx/>
              <a:buFontTx/>
              <a:buNone/>
              <a:defRPr/>
            </a:pPr>
            <a:r>
              <a:rPr kumimoji="0" lang="de-DE"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rPr>
              <a:t>http://www.guantao.com</a:t>
            </a:r>
            <a:endParaRPr kumimoji="0" lang="en-US" altLang="zh-CN" sz="1300" b="0" i="0" u="none" strike="noStrike" kern="1200" cap="none" spc="0" normalizeH="0" baseline="0" noProof="0" smtClean="0">
              <a:ln>
                <a:noFill/>
              </a:ln>
              <a:solidFill>
                <a:srgbClr val="595959"/>
              </a:solidFill>
              <a:effectLst/>
              <a:uLnTx/>
              <a:uFillTx/>
              <a:latin typeface="Maiandra GD" pitchFamily="34" charset="0"/>
              <a:ea typeface="微软雅黑" panose="020B050302020402020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3" name="椭圆 12"/>
          <p:cNvSpPr/>
          <p:nvPr/>
        </p:nvSpPr>
        <p:spPr>
          <a:xfrm>
            <a:off x="921433" y="1413800"/>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 name="椭圆 13"/>
          <p:cNvSpPr/>
          <p:nvPr/>
        </p:nvSpPr>
        <p:spPr>
          <a:xfrm>
            <a:off x="1157288" y="1344613"/>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4" name="标题 13"/>
          <p:cNvSpPr>
            <a:spLocks noGrp="1"/>
          </p:cNvSpPr>
          <p:nvPr>
            <p:ph type="ctrTitle"/>
          </p:nvPr>
        </p:nvSpPr>
        <p:spPr>
          <a:xfrm>
            <a:off x="1432560" y="359898"/>
            <a:ext cx="7406640" cy="1472184"/>
          </a:xfrm>
        </p:spPr>
        <p:txBody>
          <a:bodyPr anchor="b"/>
          <a:lstStyle>
            <a:lvl1pPr algn="l">
              <a:defRPr/>
            </a:lvl1pPr>
          </a:lstStyle>
          <a:p>
            <a:pPr fontAlgn="base"/>
            <a:r>
              <a:rPr lang="zh-CN" altLang="en-US" strike="noStrike" noProof="1" smtClean="0"/>
              <a:t>单击此处编辑母版标题样式</a:t>
            </a:r>
            <a:endParaRPr lang="en-US" strike="noStrike" noProof="1"/>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6" name="日期占位符 6"/>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4A29DA5-115D-455A-9F09-BD3EB2B1C25B}"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7" name="页脚占位符 19"/>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9"/>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fontAlgn="base">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07AE26F-928F-4C56-A853-19906BC2780B}"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latin typeface="新宋体-18030"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3" name="矩形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2172319"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7" name="椭圆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8" name="日期占位符 3"/>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8483BF1-E02D-440F-99BB-1F5B46736CFA}"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9" name="页脚占位符 4"/>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20" name="灯片编号占位符 5"/>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fontAlgn="base">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07AE26F-928F-4C56-A853-19906BC2780B}"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latin typeface="新宋体-18030"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lstStyle>
            <a:lvl1pPr algn="ctr">
              <a:defRPr sz="4500" b="1" cap="none" baseline="0"/>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日期占位符 6"/>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CED1FE-8A28-464D-AE6E-7082BD1E0B84}"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7"/>
          <p:cNvSpPr>
            <a:spLocks noGrp="1"/>
          </p:cNvSpPr>
          <p:nvPr>
            <p:ph type="ftr" sz="quarter" idx="1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8"/>
          <p:cNvSpPr>
            <a:spLocks noGrp="1"/>
          </p:cNvSpPr>
          <p:nvPr>
            <p:ph type="sldNum" sz="quarter" idx="14"/>
          </p:nvPr>
        </p:nvSpPr>
        <p:spPr>
          <a:xfrm>
            <a:off x="8613775" y="6305550"/>
            <a:ext cx="457200" cy="476250"/>
          </a:xfrm>
          <a:prstGeom prst="rect">
            <a:avLst/>
          </a:prstGeom>
        </p:spPr>
        <p:txBody>
          <a:bodyPr vert="horz" wrap="square" lIns="91440" tIns="45720" rIns="91440" bIns="45720" numCol="1" anchor="b" anchorCtr="0" compatLnSpc="1"/>
          <a:p>
            <a:pPr algn="ctr" fontAlgn="base">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07AE26F-928F-4C56-A853-19906BC2780B}"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latin typeface="新宋体-18030"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3" name="矩形 12"/>
          <p:cNvSpPr/>
          <p:nvPr/>
        </p:nvSpPr>
        <p:spPr>
          <a:xfrm>
            <a:off x="1014413" y="0"/>
            <a:ext cx="81295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日期占位符 1"/>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C1F0EC-5534-4335-B29D-CA3F2D1F35B5}"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7" name="页脚占位符 2"/>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3"/>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fontAlgn="base">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3" name="日期占位符 4"/>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FC33AD-C0C5-4F7E-B07B-F607D564891D}"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4" name="页脚占位符 5"/>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6"/>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fontAlgn="base">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3" name="矩形 12"/>
          <p:cNvSpPr/>
          <p:nvPr/>
        </p:nvSpPr>
        <p:spPr>
          <a:xfrm>
            <a:off x="761998"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marL="0" marR="0" lvl="0" indent="-283210" algn="l" defTabSz="914400" rtl="0" eaLnBrk="1" fontAlgn="base" latinLnBrk="0" hangingPunct="1">
              <a:lnSpc>
                <a:spcPts val="3000"/>
              </a:lnSpc>
              <a:spcBef>
                <a:spcPts val="600"/>
              </a:spcBef>
              <a:spcAft>
                <a:spcPct val="0"/>
              </a:spcAft>
              <a:buClr>
                <a:schemeClr val="accent1"/>
              </a:buClr>
              <a:buSzPct val="80000"/>
              <a:buFont typeface="Wingdings 2"/>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4" name="流程图: 过程 13"/>
          <p:cNvSpPr/>
          <p:nvPr/>
        </p:nvSpPr>
        <p:spPr>
          <a:xfrm rot="19468671">
            <a:off x="396875" y="954088"/>
            <a:ext cx="685800"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流程图: 过程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pPr fontAlgn="base"/>
            <a:r>
              <a:rPr lang="zh-CN" altLang="en-US" strike="noStrike" noProof="1" smtClean="0"/>
              <a:t>单击此处编辑母版标题样式</a:t>
            </a:r>
            <a:endParaRPr lang="en-US" strike="noStrike" noProof="1"/>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vert="horz" wrap="square" lIns="91440" tIns="274320" rIns="91440" bIns="45720" numCol="1" anchor="t" anchorCtr="0" compatLnSpc="1">
            <a:normAutofit/>
          </a:bodyPr>
          <a:lstStyle>
            <a:lvl1pPr indent="0">
              <a:buNone/>
              <a:defRPr sz="3200"/>
            </a:lvl1pPr>
          </a:lstStyle>
          <a:p>
            <a:pPr marL="365125"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17" name="日期占位符 4"/>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EC4A20B-2CA4-4BD4-BE30-71C3624F9ED3}"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8" name="页脚占位符 5"/>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9" name="灯片编号占位符 6"/>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fontAlgn="base">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07AE26F-928F-4C56-A853-19906BC2780B}"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latin typeface="新宋体-18030"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1143000" y="274640"/>
            <a:ext cx="55626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A07AE26F-928F-4C56-A853-19906BC2780B}"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latin typeface="新宋体-18030"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4.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image" Target="../media/image3.png"/><Relationship Id="rId13" Type="http://schemas.openxmlformats.org/officeDocument/2006/relationships/image" Target="../media/image1.png"/><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4.jpeg"/><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2" Type="http://schemas.openxmlformats.org/officeDocument/2006/relationships/theme" Target="../theme/theme5.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blipFill>
        <a:effectLst/>
      </p:bgPr>
    </p:bg>
    <p:spTree>
      <p:nvGrpSpPr>
        <p:cNvPr id="1" name=""/>
        <p:cNvGrpSpPr/>
        <p:nvPr/>
      </p:nvGrpSpPr>
      <p:grpSpPr/>
      <p:sp>
        <p:nvSpPr>
          <p:cNvPr id="1026" name="Rectangle 2"/>
          <p:cNvSpPr>
            <a:spLocks noGrp="1"/>
          </p:cNvSpPr>
          <p:nvPr>
            <p:ph type="title"/>
          </p:nvPr>
        </p:nvSpPr>
        <p:spPr>
          <a:xfrm>
            <a:off x="574675" y="304800"/>
            <a:ext cx="8001000" cy="1216025"/>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566738" y="1752600"/>
            <a:ext cx="8001000" cy="42672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AutoShape 4"/>
          <p:cNvSpPr>
            <a:spLocks noChangeArrowheads="1"/>
          </p:cNvSpPr>
          <p:nvPr/>
        </p:nvSpPr>
        <p:spPr bwMode="auto">
          <a:xfrm>
            <a:off x="609600" y="1566863"/>
            <a:ext cx="7958138" cy="109538"/>
          </a:xfrm>
          <a:custGeom>
            <a:avLst/>
            <a:gdLst>
              <a:gd name="G0" fmla="+- 585 0 0"/>
              <a:gd name="T0" fmla="*/ 0 w 1000"/>
              <a:gd name="T1" fmla="*/ 0 h 1000"/>
              <a:gd name="T2" fmla="*/ 0 w 1000"/>
              <a:gd name="T3" fmla="*/ 0 h 1000"/>
              <a:gd name="T4" fmla="*/ 0 w 1000"/>
              <a:gd name="T5" fmla="*/ 0 h 1000"/>
              <a:gd name="T6" fmla="*/ 0 w 1000"/>
              <a:gd name="T7" fmla="*/ 0 h 1000"/>
              <a:gd name="T8" fmla="*/ 0 w 1000"/>
              <a:gd name="T9" fmla="*/ 0 h 1000"/>
              <a:gd name="T10" fmla="*/ 0 w 1000"/>
              <a:gd name="T11" fmla="*/ 0 h 1000"/>
              <a:gd name="T12" fmla="*/ 3163 w 1000"/>
              <a:gd name="T13" fmla="*/ 3163 h 1000"/>
              <a:gd name="T14" fmla="*/ 18437 w 1000"/>
              <a:gd name="T15" fmla="*/ 18437 h 1000"/>
            </a:gdLst>
            <a:ahLst/>
            <a:cxnLst>
              <a:cxn ang="0">
                <a:pos x="T0" y="T1"/>
              </a:cxn>
              <a:cxn ang="0">
                <a:pos x="T2" y="T3"/>
              </a:cxn>
              <a:cxn ang="0">
                <a:pos x="T4" y="T5"/>
              </a:cxn>
              <a:cxn ang="0">
                <a:pos x="T6" y="T7"/>
              </a:cxn>
              <a:cxn ang="0">
                <a:pos x="T8" y="T9"/>
              </a:cxn>
              <a:cxn ang="0">
                <a:pos x="T10" y="T11"/>
              </a:cxn>
            </a:cxnLst>
            <a:rect l="T12" t="T13" r="T14" b="T15"/>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cmpd="sng">
            <a:solidFill>
              <a:schemeClr val="accent2"/>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Line 5"/>
          <p:cNvSpPr>
            <a:spLocks noChangeShapeType="1"/>
          </p:cNvSpPr>
          <p:nvPr/>
        </p:nvSpPr>
        <p:spPr bwMode="auto">
          <a:xfrm flipV="1">
            <a:off x="609600" y="6172200"/>
            <a:ext cx="7924800" cy="0"/>
          </a:xfrm>
          <a:prstGeom prst="line">
            <a:avLst/>
          </a:prstGeom>
          <a:noFill/>
          <a:ln w="3175" cmpd="sng">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18030" charset="-122"/>
              <a:ea typeface="宋体" panose="02010600030101010101" pitchFamily="2" charset="-122"/>
              <a:cs typeface="+mn-cs"/>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sz="12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2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a:latin typeface="Verdana" panose="020B0604030504040204" pitchFamily="34" charset="0"/>
              </a:defRPr>
            </a:lvl1pPr>
          </a:lstStyle>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
        <p:nvSpPr>
          <p:cNvPr id="1033" name="Text Box 9"/>
          <p:cNvSpPr txBox="1">
            <a:spLocks noChangeArrowheads="1"/>
          </p:cNvSpPr>
          <p:nvPr/>
        </p:nvSpPr>
        <p:spPr bwMode="auto">
          <a:xfrm>
            <a:off x="0" y="0"/>
            <a:ext cx="9144000" cy="8172450"/>
          </a:xfrm>
          <a:prstGeom prst="rect">
            <a:avLst/>
          </a:prstGeom>
          <a:gradFill rotWithShape="1">
            <a:gsLst>
              <a:gs pos="0">
                <a:schemeClr val="hlink"/>
              </a:gs>
              <a:gs pos="100000">
                <a:schemeClr val="accent1"/>
              </a:gs>
            </a:gsLst>
            <a:lin ang="5400000" scaled="1"/>
          </a:grad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Line 10"/>
          <p:cNvSpPr>
            <a:spLocks noChangeShapeType="1"/>
          </p:cNvSpPr>
          <p:nvPr/>
        </p:nvSpPr>
        <p:spPr bwMode="auto">
          <a:xfrm>
            <a:off x="0" y="6835775"/>
            <a:ext cx="9144000" cy="0"/>
          </a:xfrm>
          <a:prstGeom prst="line">
            <a:avLst/>
          </a:prstGeom>
          <a:noFill/>
          <a:ln w="76200" cmpd="sng">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18030" charset="-122"/>
              <a:ea typeface="宋体" panose="02010600030101010101" pitchFamily="2" charset="-122"/>
              <a:cs typeface="+mn-cs"/>
            </a:endParaRPr>
          </a:p>
        </p:txBody>
      </p:sp>
      <p:sp>
        <p:nvSpPr>
          <p:cNvPr id="1035" name="WordArt 11"/>
          <p:cNvSpPr/>
          <p:nvPr/>
        </p:nvSpPr>
        <p:spPr>
          <a:xfrm>
            <a:off x="-436562" y="-4181475"/>
            <a:ext cx="10023475" cy="15233650"/>
          </a:xfrm>
          <a:prstGeom prst="rect">
            <a:avLst/>
          </a:prstGeom>
        </p:spPr>
        <p:txBody>
          <a:bodyPr wrap="none" fromWordArt="1">
            <a:prstTxWarp prst="textPlain">
              <a:avLst>
                <a:gd name="adj" fmla="val 50000"/>
              </a:avLst>
            </a:prstTxWarp>
            <a:normAutofit/>
          </a:bodyPr>
          <a:p>
            <a:pPr algn="ctr" fontAlgn="base"/>
            <a:r>
              <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cs typeface="+mn-cs"/>
              </a:rPr>
              <a:t>北京市司法局公证工作管理处</a:t>
            </a:r>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p:txBody>
      </p:sp>
      <p:sp>
        <p:nvSpPr>
          <p:cNvPr id="1036" name="WordArt 12"/>
          <p:cNvSpPr/>
          <p:nvPr/>
        </p:nvSpPr>
        <p:spPr>
          <a:xfrm>
            <a:off x="4356100" y="6381750"/>
            <a:ext cx="4608513" cy="476250"/>
          </a:xfrm>
          <a:prstGeom prst="rect">
            <a:avLst/>
          </a:prstGeom>
        </p:spPr>
        <p:txBody>
          <a:bodyPr wrap="none" fromWordArt="1">
            <a:prstTxWarp prst="textPlain">
              <a:avLst>
                <a:gd name="adj" fmla="val 50000"/>
              </a:avLst>
            </a:prstTxWarp>
            <a:normAutofit/>
          </a:bodyPr>
          <a:p>
            <a:pPr algn="ctr" fontAlgn="base"/>
            <a:r>
              <a:rPr lang="zh-CN" altLang="en-US" sz="3600" b="1" strike="noStrike" spc="720" noProof="1">
                <a:solidFill>
                  <a:srgbClr val="3366FF"/>
                </a:solidFill>
                <a:latin typeface="新宋体" panose="02010609030101010101" pitchFamily="49" charset="-122"/>
                <a:ea typeface="新宋体" panose="02010609030101010101" pitchFamily="49" charset="-122"/>
                <a:cs typeface="+mn-cs"/>
              </a:rPr>
              <a:t>北京市司法局公证工作管理处</a:t>
            </a:r>
            <a:endParaRPr lang="zh-CN" altLang="en-US" sz="3600" b="1" strike="noStrike" spc="720" noProof="1">
              <a:solidFill>
                <a:srgbClr val="3366FF"/>
              </a:solidFill>
              <a:latin typeface="新宋体" panose="02010609030101010101" pitchFamily="49" charset="-122"/>
              <a:ea typeface="新宋体" panose="02010609030101010101" pitchFamily="49" charset="-122"/>
            </a:endParaRPr>
          </a:p>
          <a:p>
            <a:pPr algn="ctr" fontAlgn="base"/>
            <a:endParaRPr lang="zh-CN" altLang="en-US" sz="3600" b="1" strike="noStrike" spc="720" noProof="1">
              <a:solidFill>
                <a:srgbClr val="3366FF"/>
              </a:solidFill>
              <a:latin typeface="新宋体" panose="02010609030101010101" pitchFamily="49" charset="-122"/>
              <a:ea typeface="新宋体" panose="02010609030101010101" pitchFamily="49" charset="-122"/>
            </a:endParaRPr>
          </a:p>
        </p:txBody>
      </p:sp>
      <p:pic>
        <p:nvPicPr>
          <p:cNvPr id="1037" name="Picture 13" descr="未标题-1"/>
          <p:cNvPicPr>
            <a:picLocks noChangeAspect="1"/>
          </p:cNvPicPr>
          <p:nvPr userDrawn="1"/>
        </p:nvPicPr>
        <p:blipFill>
          <a:blip r:embed="rId14"/>
          <a:stretch>
            <a:fillRect/>
          </a:stretch>
        </p:blipFill>
        <p:spPr>
          <a:xfrm>
            <a:off x="468313" y="188913"/>
            <a:ext cx="1223962" cy="12954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fontAlgn="base">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fontAlgn="base">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fontAlgn="base">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图片 6"/>
          <p:cNvPicPr>
            <a:picLocks noChangeAspect="1"/>
          </p:cNvPicPr>
          <p:nvPr/>
        </p:nvPicPr>
        <p:blipFill>
          <a:blip r:embed="rId12"/>
          <a:stretch>
            <a:fillRect/>
          </a:stretch>
        </p:blipFill>
        <p:spPr>
          <a:xfrm>
            <a:off x="0" y="1588"/>
            <a:ext cx="9144000" cy="6854825"/>
          </a:xfrm>
          <a:prstGeom prst="rect">
            <a:avLst/>
          </a:prstGeom>
          <a:noFill/>
          <a:ln w="9525">
            <a:noFill/>
          </a:ln>
        </p:spPr>
      </p:pic>
      <p:sp>
        <p:nvSpPr>
          <p:cNvPr id="2051" name="标题占位符 1"/>
          <p:cNvSpPr>
            <a:spLocks noGrp="1"/>
          </p:cNvSpPr>
          <p:nvPr>
            <p:ph type="title"/>
          </p:nvPr>
        </p:nvSpPr>
        <p:spPr>
          <a:xfrm>
            <a:off x="457200" y="24209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800">
          <a:solidFill>
            <a:schemeClr val="tx1"/>
          </a:solidFill>
          <a:latin typeface="隶书" pitchFamily="49" charset="-122"/>
          <a:ea typeface="隶书" pitchFamily="49" charset="-122"/>
          <a:sym typeface="Calibri" panose="020F0502020204030204" pitchFamily="34" charset="0"/>
        </a:defRPr>
      </a:lvl2pPr>
      <a:lvl3pPr algn="ctr" rtl="0" eaLnBrk="0" fontAlgn="base" hangingPunct="0">
        <a:spcBef>
          <a:spcPct val="0"/>
        </a:spcBef>
        <a:spcAft>
          <a:spcPct val="0"/>
        </a:spcAft>
        <a:defRPr sz="4800">
          <a:solidFill>
            <a:schemeClr val="tx1"/>
          </a:solidFill>
          <a:latin typeface="隶书" pitchFamily="49" charset="-122"/>
          <a:ea typeface="隶书" pitchFamily="49" charset="-122"/>
          <a:sym typeface="Calibri" panose="020F0502020204030204" pitchFamily="34" charset="0"/>
        </a:defRPr>
      </a:lvl3pPr>
      <a:lvl4pPr algn="ctr" rtl="0" eaLnBrk="0" fontAlgn="base" hangingPunct="0">
        <a:spcBef>
          <a:spcPct val="0"/>
        </a:spcBef>
        <a:spcAft>
          <a:spcPct val="0"/>
        </a:spcAft>
        <a:defRPr sz="4800">
          <a:solidFill>
            <a:schemeClr val="tx1"/>
          </a:solidFill>
          <a:latin typeface="隶书" pitchFamily="49" charset="-122"/>
          <a:ea typeface="隶书" pitchFamily="49" charset="-122"/>
          <a:sym typeface="Calibri" panose="020F0502020204030204" pitchFamily="34" charset="0"/>
        </a:defRPr>
      </a:lvl4pPr>
      <a:lvl5pPr algn="ctr" rtl="0" eaLnBrk="0" fontAlgn="base" hangingPunct="0">
        <a:spcBef>
          <a:spcPct val="0"/>
        </a:spcBef>
        <a:spcAft>
          <a:spcPct val="0"/>
        </a:spcAft>
        <a:defRPr sz="4800">
          <a:solidFill>
            <a:schemeClr val="tx1"/>
          </a:solidFill>
          <a:latin typeface="隶书" pitchFamily="49" charset="-122"/>
          <a:ea typeface="隶书" pitchFamily="49" charset="-122"/>
          <a:sym typeface="Calibri" panose="020F0502020204030204" pitchFamily="34" charset="0"/>
        </a:defRPr>
      </a:lvl5pPr>
      <a:lvl6pPr marL="457200" algn="ctr" rtl="0" eaLnBrk="0" fontAlgn="base" hangingPunct="0">
        <a:spcBef>
          <a:spcPct val="0"/>
        </a:spcBef>
        <a:spcAft>
          <a:spcPct val="0"/>
        </a:spcAft>
        <a:defRPr sz="4800">
          <a:solidFill>
            <a:schemeClr val="tx1"/>
          </a:solidFill>
          <a:latin typeface="隶书" pitchFamily="49" charset="-122"/>
          <a:ea typeface="隶书" pitchFamily="49" charset="-122"/>
          <a:sym typeface="Calibri" panose="020F0502020204030204" pitchFamily="34" charset="0"/>
        </a:defRPr>
      </a:lvl6pPr>
      <a:lvl7pPr marL="914400" algn="ctr" rtl="0" eaLnBrk="0" fontAlgn="base" hangingPunct="0">
        <a:spcBef>
          <a:spcPct val="0"/>
        </a:spcBef>
        <a:spcAft>
          <a:spcPct val="0"/>
        </a:spcAft>
        <a:defRPr sz="4800">
          <a:solidFill>
            <a:schemeClr val="tx1"/>
          </a:solidFill>
          <a:latin typeface="隶书" pitchFamily="49" charset="-122"/>
          <a:ea typeface="隶书" pitchFamily="49" charset="-122"/>
          <a:sym typeface="Calibri" panose="020F0502020204030204" pitchFamily="34" charset="0"/>
        </a:defRPr>
      </a:lvl7pPr>
      <a:lvl8pPr marL="1371600" algn="ctr" rtl="0" eaLnBrk="0" fontAlgn="base" hangingPunct="0">
        <a:spcBef>
          <a:spcPct val="0"/>
        </a:spcBef>
        <a:spcAft>
          <a:spcPct val="0"/>
        </a:spcAft>
        <a:defRPr sz="4800">
          <a:solidFill>
            <a:schemeClr val="tx1"/>
          </a:solidFill>
          <a:latin typeface="隶书" pitchFamily="49" charset="-122"/>
          <a:ea typeface="隶书" pitchFamily="49" charset="-122"/>
          <a:sym typeface="Calibri" panose="020F0502020204030204" pitchFamily="34" charset="0"/>
        </a:defRPr>
      </a:lvl8pPr>
      <a:lvl9pPr marL="1828800" algn="ctr" rtl="0" eaLnBrk="0" fontAlgn="base" hangingPunct="0">
        <a:spcBef>
          <a:spcPct val="0"/>
        </a:spcBef>
        <a:spcAft>
          <a:spcPct val="0"/>
        </a:spcAft>
        <a:defRPr sz="4800">
          <a:solidFill>
            <a:schemeClr val="tx1"/>
          </a:solidFill>
          <a:latin typeface="隶书" pitchFamily="49" charset="-122"/>
          <a:ea typeface="隶书" pitchFamily="49"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lvl="0" algn="l" defTabSz="914400" fontAlgn="base">
        <a:lnSpc>
          <a:spcPct val="100000"/>
        </a:lnSpc>
        <a:spcBef>
          <a:spcPct val="0"/>
        </a:spcBef>
        <a:spcAft>
          <a:spcPct val="0"/>
        </a:spcAft>
        <a:defRPr sz="1800" kern="1200" baseline="0">
          <a:solidFill>
            <a:schemeClr val="tx1"/>
          </a:solidFill>
          <a:latin typeface="+mn-lt"/>
          <a:ea typeface="+mn-ea"/>
          <a:cs typeface="+mn-cs"/>
        </a:defRPr>
      </a:lvl1pPr>
      <a:lvl2pPr marL="457200" lvl="1" indent="0" algn="l" defTabSz="914400" fontAlgn="base">
        <a:lnSpc>
          <a:spcPct val="100000"/>
        </a:lnSpc>
        <a:spcBef>
          <a:spcPct val="0"/>
        </a:spcBef>
        <a:spcAft>
          <a:spcPct val="0"/>
        </a:spcAft>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fontAlgn="base">
        <a:lnSpc>
          <a:spcPct val="100000"/>
        </a:lnSpc>
        <a:spcBef>
          <a:spcPct val="0"/>
        </a:spcBef>
        <a:spcAft>
          <a:spcPct val="0"/>
        </a:spcAft>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fontAlgn="base">
        <a:lnSpc>
          <a:spcPct val="100000"/>
        </a:lnSpc>
        <a:spcBef>
          <a:spcPct val="0"/>
        </a:spcBef>
        <a:spcAft>
          <a:spcPct val="0"/>
        </a:spcAft>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fontAlgn="base">
        <a:lnSpc>
          <a:spcPct val="100000"/>
        </a:lnSpc>
        <a:spcBef>
          <a:spcPct val="0"/>
        </a:spcBef>
        <a:spcAft>
          <a:spcPct val="0"/>
        </a:spcAft>
        <a:defRPr sz="1800"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fontAlgn="base">
        <a:lnSpc>
          <a:spcPct val="100000"/>
        </a:lnSpc>
        <a:spcBef>
          <a:spcPct val="0"/>
        </a:spcBef>
        <a:spcAft>
          <a:spcPct val="0"/>
        </a:spcAft>
        <a:defRPr sz="1800"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fontAlgn="base">
        <a:lnSpc>
          <a:spcPct val="100000"/>
        </a:lnSpc>
        <a:spcBef>
          <a:spcPct val="0"/>
        </a:spcBef>
        <a:spcAft>
          <a:spcPct val="0"/>
        </a:spcAft>
        <a:defRPr sz="1800"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fontAlgn="base">
        <a:lnSpc>
          <a:spcPct val="100000"/>
        </a:lnSpc>
        <a:spcBef>
          <a:spcPct val="0"/>
        </a:spcBef>
        <a:spcAft>
          <a:spcPct val="0"/>
        </a:spcAft>
        <a:defRPr sz="1800"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fontAlgn="base">
        <a:lnSpc>
          <a:spcPct val="100000"/>
        </a:lnSpc>
        <a:spcBef>
          <a:spcPct val="0"/>
        </a:spcBef>
        <a:spcAft>
          <a:spcPct val="0"/>
        </a:spcAft>
        <a:defRPr sz="1800"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blipFill>
        <a:effectLst/>
      </p:bgPr>
    </p:bg>
    <p:spTree>
      <p:nvGrpSpPr>
        <p:cNvPr id="1" name=""/>
        <p:cNvGrpSpPr/>
        <p:nvPr/>
      </p:nvGrpSpPr>
      <p:grpSpPr/>
      <p:sp>
        <p:nvSpPr>
          <p:cNvPr id="3074" name="Rectangle 2"/>
          <p:cNvSpPr>
            <a:spLocks noGrp="1"/>
          </p:cNvSpPr>
          <p:nvPr>
            <p:ph type="title"/>
          </p:nvPr>
        </p:nvSpPr>
        <p:spPr>
          <a:xfrm>
            <a:off x="574675" y="304800"/>
            <a:ext cx="8001000" cy="1216025"/>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3075" name="Rectangle 3"/>
          <p:cNvSpPr>
            <a:spLocks noGrp="1"/>
          </p:cNvSpPr>
          <p:nvPr>
            <p:ph type="body"/>
          </p:nvPr>
        </p:nvSpPr>
        <p:spPr>
          <a:xfrm>
            <a:off x="566738" y="1752600"/>
            <a:ext cx="8001000" cy="42672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AutoShape 4"/>
          <p:cNvSpPr>
            <a:spLocks noChangeArrowheads="1"/>
          </p:cNvSpPr>
          <p:nvPr/>
        </p:nvSpPr>
        <p:spPr bwMode="auto">
          <a:xfrm>
            <a:off x="609600" y="1566863"/>
            <a:ext cx="7958138" cy="109538"/>
          </a:xfrm>
          <a:custGeom>
            <a:avLst/>
            <a:gdLst>
              <a:gd name="G0" fmla="+- 585 0 0"/>
              <a:gd name="T0" fmla="*/ 0 w 1000"/>
              <a:gd name="T1" fmla="*/ 0 h 1000"/>
              <a:gd name="T2" fmla="*/ 0 w 1000"/>
              <a:gd name="T3" fmla="*/ 0 h 1000"/>
              <a:gd name="T4" fmla="*/ 0 w 1000"/>
              <a:gd name="T5" fmla="*/ 0 h 1000"/>
              <a:gd name="T6" fmla="*/ 0 w 1000"/>
              <a:gd name="T7" fmla="*/ 0 h 1000"/>
              <a:gd name="T8" fmla="*/ 0 w 1000"/>
              <a:gd name="T9" fmla="*/ 0 h 1000"/>
              <a:gd name="T10" fmla="*/ 0 w 1000"/>
              <a:gd name="T11" fmla="*/ 0 h 1000"/>
              <a:gd name="T12" fmla="*/ 3163 w 1000"/>
              <a:gd name="T13" fmla="*/ 3163 h 1000"/>
              <a:gd name="T14" fmla="*/ 18437 w 1000"/>
              <a:gd name="T15" fmla="*/ 18437 h 1000"/>
            </a:gdLst>
            <a:ahLst/>
            <a:cxnLst>
              <a:cxn ang="0">
                <a:pos x="T0" y="T1"/>
              </a:cxn>
              <a:cxn ang="0">
                <a:pos x="T2" y="T3"/>
              </a:cxn>
              <a:cxn ang="0">
                <a:pos x="T4" y="T5"/>
              </a:cxn>
              <a:cxn ang="0">
                <a:pos x="T6" y="T7"/>
              </a:cxn>
              <a:cxn ang="0">
                <a:pos x="T8" y="T9"/>
              </a:cxn>
              <a:cxn ang="0">
                <a:pos x="T10" y="T11"/>
              </a:cxn>
            </a:cxnLst>
            <a:rect l="T12" t="T13" r="T14" b="T15"/>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cmpd="sng">
            <a:solidFill>
              <a:schemeClr val="accent2"/>
            </a:solid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Line 5"/>
          <p:cNvSpPr>
            <a:spLocks noChangeShapeType="1"/>
          </p:cNvSpPr>
          <p:nvPr/>
        </p:nvSpPr>
        <p:spPr bwMode="auto">
          <a:xfrm flipV="1">
            <a:off x="609600" y="6172200"/>
            <a:ext cx="7924800" cy="0"/>
          </a:xfrm>
          <a:prstGeom prst="line">
            <a:avLst/>
          </a:prstGeom>
          <a:noFill/>
          <a:ln w="3175" cmpd="sng">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18030" charset="-122"/>
              <a:ea typeface="宋体" panose="02010600030101010101" pitchFamily="2" charset="-122"/>
              <a:cs typeface="+mn-cs"/>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a:defRPr sz="12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2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a:defRPr sz="1200">
                <a:latin typeface="Verdana" panose="020B0604030504040204" pitchFamily="34" charset="0"/>
              </a:defRPr>
            </a:lvl1pPr>
          </a:lstStyle>
          <a:p>
            <a:pPr lvl="0" eaLnBrk="1" fontAlgn="base" hangingPunct="1"/>
            <a:fld id="{9A0DB2DC-4C9A-4742-B13C-FB6460FD3503}" type="slidenum">
              <a:rPr lang="zh-CN" altLang="zh-CN" strike="noStrike" noProof="1" dirty="0">
                <a:latin typeface="Verdana" panose="020B0604030504040204" pitchFamily="34" charset="0"/>
                <a:ea typeface="宋体" panose="02010600030101010101" pitchFamily="2" charset="-122"/>
                <a:cs typeface="+mn-cs"/>
              </a:rPr>
            </a:fld>
            <a:endParaRPr lang="zh-CN" altLang="zh-CN" strike="noStrike" noProof="1" dirty="0"/>
          </a:p>
        </p:txBody>
      </p:sp>
      <p:sp>
        <p:nvSpPr>
          <p:cNvPr id="1033" name="Text Box 9"/>
          <p:cNvSpPr txBox="1">
            <a:spLocks noChangeArrowheads="1"/>
          </p:cNvSpPr>
          <p:nvPr/>
        </p:nvSpPr>
        <p:spPr bwMode="auto">
          <a:xfrm>
            <a:off x="0" y="0"/>
            <a:ext cx="9144000" cy="8172450"/>
          </a:xfrm>
          <a:prstGeom prst="rect">
            <a:avLst/>
          </a:prstGeom>
          <a:gradFill rotWithShape="1">
            <a:gsLst>
              <a:gs pos="0">
                <a:schemeClr val="hlink"/>
              </a:gs>
              <a:gs pos="100000">
                <a:schemeClr val="accent1"/>
              </a:gs>
            </a:gsLst>
            <a:lin ang="5400000" scaled="1"/>
          </a:grad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Line 10"/>
          <p:cNvSpPr>
            <a:spLocks noChangeShapeType="1"/>
          </p:cNvSpPr>
          <p:nvPr/>
        </p:nvSpPr>
        <p:spPr bwMode="auto">
          <a:xfrm>
            <a:off x="0" y="6835775"/>
            <a:ext cx="9144000" cy="0"/>
          </a:xfrm>
          <a:prstGeom prst="line">
            <a:avLst/>
          </a:prstGeom>
          <a:noFill/>
          <a:ln w="76200" cmpd="sng">
            <a:solidFill>
              <a:schemeClr val="accent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新宋体-18030" charset="-122"/>
              <a:ea typeface="宋体" panose="02010600030101010101" pitchFamily="2" charset="-122"/>
              <a:cs typeface="+mn-cs"/>
            </a:endParaRPr>
          </a:p>
        </p:txBody>
      </p:sp>
      <p:sp>
        <p:nvSpPr>
          <p:cNvPr id="3083" name="WordArt 11"/>
          <p:cNvSpPr/>
          <p:nvPr/>
        </p:nvSpPr>
        <p:spPr>
          <a:xfrm>
            <a:off x="-436562" y="-4181475"/>
            <a:ext cx="10023475" cy="15233650"/>
          </a:xfrm>
          <a:prstGeom prst="rect">
            <a:avLst/>
          </a:prstGeom>
        </p:spPr>
        <p:txBody>
          <a:bodyPr wrap="none" fromWordArt="1">
            <a:prstTxWarp prst="textPlain">
              <a:avLst>
                <a:gd name="adj" fmla="val 50000"/>
              </a:avLst>
            </a:prstTxWarp>
            <a:normAutofit/>
          </a:bodyPr>
          <a:p>
            <a:pPr algn="ctr" fontAlgn="base"/>
            <a:r>
              <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cs typeface="+mn-cs"/>
              </a:rPr>
              <a:t>北京市司法局公证工作管理处</a:t>
            </a:r>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a:p>
            <a:pPr algn="ctr" fontAlgn="base"/>
            <a:endParaRPr lang="zh-CN" altLang="en-US" sz="6000" b="1" strike="noStrike" spc="1201" noProof="1">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黑体" panose="02010609060101010101" pitchFamily="49" charset="-122"/>
              <a:ea typeface="黑体" panose="02010609060101010101" pitchFamily="49" charset="-122"/>
            </a:endParaRPr>
          </a:p>
        </p:txBody>
      </p:sp>
      <p:sp>
        <p:nvSpPr>
          <p:cNvPr id="3084" name="WordArt 12"/>
          <p:cNvSpPr/>
          <p:nvPr/>
        </p:nvSpPr>
        <p:spPr>
          <a:xfrm>
            <a:off x="4356100" y="6381750"/>
            <a:ext cx="4608513" cy="476250"/>
          </a:xfrm>
          <a:prstGeom prst="rect">
            <a:avLst/>
          </a:prstGeom>
        </p:spPr>
        <p:txBody>
          <a:bodyPr wrap="none" fromWordArt="1">
            <a:prstTxWarp prst="textPlain">
              <a:avLst>
                <a:gd name="adj" fmla="val 50000"/>
              </a:avLst>
            </a:prstTxWarp>
            <a:normAutofit/>
          </a:bodyPr>
          <a:p>
            <a:pPr algn="ctr" fontAlgn="base"/>
            <a:r>
              <a:rPr lang="zh-CN" altLang="en-US" sz="3600" b="1" strike="noStrike" spc="720" noProof="1">
                <a:solidFill>
                  <a:srgbClr val="3366FF"/>
                </a:solidFill>
                <a:latin typeface="新宋体" panose="02010609030101010101" pitchFamily="49" charset="-122"/>
                <a:ea typeface="新宋体" panose="02010609030101010101" pitchFamily="49" charset="-122"/>
                <a:cs typeface="+mn-cs"/>
              </a:rPr>
              <a:t>北京市司法局公证工作管理处</a:t>
            </a:r>
            <a:endParaRPr lang="zh-CN" altLang="en-US" sz="3600" b="1" strike="noStrike" spc="720" noProof="1">
              <a:solidFill>
                <a:srgbClr val="3366FF"/>
              </a:solidFill>
              <a:latin typeface="新宋体" panose="02010609030101010101" pitchFamily="49" charset="-122"/>
              <a:ea typeface="新宋体" panose="02010609030101010101" pitchFamily="49" charset="-122"/>
            </a:endParaRPr>
          </a:p>
          <a:p>
            <a:pPr algn="ctr" fontAlgn="base"/>
            <a:endParaRPr lang="zh-CN" altLang="en-US" sz="3600" b="1" strike="noStrike" spc="720" noProof="1">
              <a:solidFill>
                <a:srgbClr val="3366FF"/>
              </a:solidFill>
              <a:latin typeface="新宋体" panose="02010609030101010101" pitchFamily="49" charset="-122"/>
              <a:ea typeface="新宋体" panose="02010609030101010101" pitchFamily="49" charset="-122"/>
            </a:endParaRPr>
          </a:p>
        </p:txBody>
      </p:sp>
      <p:pic>
        <p:nvPicPr>
          <p:cNvPr id="3085" name="Picture 13" descr="未标题-1"/>
          <p:cNvPicPr>
            <a:picLocks noChangeAspect="1"/>
          </p:cNvPicPr>
          <p:nvPr userDrawn="1"/>
        </p:nvPicPr>
        <p:blipFill>
          <a:blip r:embed="rId14"/>
          <a:stretch>
            <a:fillRect/>
          </a:stretch>
        </p:blipFill>
        <p:spPr>
          <a:xfrm>
            <a:off x="468313" y="188913"/>
            <a:ext cx="1223962" cy="12954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fontAlgn="base">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fontAlgn="base">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fontAlgn="base">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pic>
        <p:nvPicPr>
          <p:cNvPr id="4098" name="图片 6" descr="图片4.jpg"/>
          <p:cNvPicPr>
            <a:picLocks noChangeAspect="1"/>
          </p:cNvPicPr>
          <p:nvPr userDrawn="1"/>
        </p:nvPicPr>
        <p:blipFill>
          <a:blip r:embed="rId5"/>
          <a:stretch>
            <a:fillRect/>
          </a:stretch>
        </p:blipFill>
        <p:spPr>
          <a:xfrm>
            <a:off x="0" y="1588"/>
            <a:ext cx="9144000" cy="6854825"/>
          </a:xfrm>
          <a:prstGeom prst="rect">
            <a:avLst/>
          </a:prstGeom>
          <a:noFill/>
          <a:ln w="9525">
            <a:noFill/>
          </a:ln>
        </p:spPr>
      </p:pic>
      <p:sp>
        <p:nvSpPr>
          <p:cNvPr id="4099" name="标题占位符 1"/>
          <p:cNvSpPr>
            <a:spLocks noGrp="1"/>
          </p:cNvSpPr>
          <p:nvPr>
            <p:ph type="title"/>
          </p:nvPr>
        </p:nvSpPr>
        <p:spPr>
          <a:xfrm>
            <a:off x="457200" y="24209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lvl1pPr algn="ctr" rtl="0" eaLnBrk="0" fontAlgn="base" hangingPunct="0">
        <a:spcBef>
          <a:spcPct val="0"/>
        </a:spcBef>
        <a:spcAft>
          <a:spcPct val="0"/>
        </a:spcAft>
        <a:defRPr sz="4800" kern="1200">
          <a:solidFill>
            <a:schemeClr val="tx1"/>
          </a:solidFill>
          <a:latin typeface="隶书" pitchFamily="49" charset="-122"/>
          <a:ea typeface="隶书" pitchFamily="49" charset="-122"/>
          <a:cs typeface="+mj-cs"/>
        </a:defRPr>
      </a:lvl1pPr>
      <a:lvl2pPr algn="ctr" rtl="0" eaLnBrk="0" fontAlgn="base" hangingPunct="0">
        <a:spcBef>
          <a:spcPct val="0"/>
        </a:spcBef>
        <a:spcAft>
          <a:spcPct val="0"/>
        </a:spcAft>
        <a:defRPr sz="4800">
          <a:solidFill>
            <a:schemeClr val="tx1"/>
          </a:solidFill>
          <a:latin typeface="隶书" pitchFamily="49" charset="-122"/>
          <a:ea typeface="隶书" pitchFamily="49" charset="-122"/>
        </a:defRPr>
      </a:lvl2pPr>
      <a:lvl3pPr algn="ctr" rtl="0" eaLnBrk="0" fontAlgn="base" hangingPunct="0">
        <a:spcBef>
          <a:spcPct val="0"/>
        </a:spcBef>
        <a:spcAft>
          <a:spcPct val="0"/>
        </a:spcAft>
        <a:defRPr sz="4800">
          <a:solidFill>
            <a:schemeClr val="tx1"/>
          </a:solidFill>
          <a:latin typeface="隶书" pitchFamily="49" charset="-122"/>
          <a:ea typeface="隶书" pitchFamily="49" charset="-122"/>
        </a:defRPr>
      </a:lvl3pPr>
      <a:lvl4pPr algn="ctr" rtl="0" eaLnBrk="0" fontAlgn="base" hangingPunct="0">
        <a:spcBef>
          <a:spcPct val="0"/>
        </a:spcBef>
        <a:spcAft>
          <a:spcPct val="0"/>
        </a:spcAft>
        <a:defRPr sz="4800">
          <a:solidFill>
            <a:schemeClr val="tx1"/>
          </a:solidFill>
          <a:latin typeface="隶书" pitchFamily="49" charset="-122"/>
          <a:ea typeface="隶书" pitchFamily="49" charset="-122"/>
        </a:defRPr>
      </a:lvl4pPr>
      <a:lvl5pPr algn="ctr" rtl="0" eaLnBrk="0" fontAlgn="base" hangingPunct="0">
        <a:spcBef>
          <a:spcPct val="0"/>
        </a:spcBef>
        <a:spcAft>
          <a:spcPct val="0"/>
        </a:spcAft>
        <a:defRPr sz="4800">
          <a:solidFill>
            <a:schemeClr val="tx1"/>
          </a:solidFill>
          <a:latin typeface="隶书" pitchFamily="49" charset="-122"/>
          <a:ea typeface="隶书"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white">
      <p:bgRef idx="1003">
        <a:schemeClr val="bg2"/>
      </p:bgRef>
    </p:bg>
    <p:spTree>
      <p:nvGrpSpPr>
        <p:cNvPr id="1" name=""/>
        <p:cNvGrpSpPr/>
        <p:nvPr/>
      </p:nvGrpSpPr>
      <p:grpSpPr/>
      <p:sp>
        <p:nvSpPr>
          <p:cNvPr id="7" name="饼形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168275" y="20638"/>
            <a:ext cx="1703388" cy="17033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标题占位符 4"/>
          <p:cNvSpPr>
            <a:spLocks noGrp="1"/>
          </p:cNvSpPr>
          <p:nvPr>
            <p:ph type="title"/>
          </p:nvPr>
        </p:nvSpPr>
        <p:spPr>
          <a:xfrm>
            <a:off x="1435100" y="274638"/>
            <a:ext cx="7499350" cy="1143000"/>
          </a:xfrm>
          <a:prstGeom prst="rect">
            <a:avLst/>
          </a:prstGeom>
        </p:spPr>
        <p:txBody>
          <a:bodyPr anchor="ctr">
            <a:normAutofit/>
          </a:bodyPr>
          <a:lstStyle/>
          <a:p>
            <a:pPr fontAlgn="base"/>
            <a:r>
              <a:rPr lang="zh-CN" altLang="en-US" strike="noStrike" noProof="1" smtClean="0"/>
              <a:t>单击此处编辑母版标题样式</a:t>
            </a:r>
            <a:endParaRPr lang="en-US" strike="noStrike" noProof="1"/>
          </a:p>
        </p:txBody>
      </p:sp>
      <p:sp>
        <p:nvSpPr>
          <p:cNvPr id="5127" name="文本占位符 8"/>
          <p:cNvSpPr>
            <a:spLocks noGrp="1"/>
          </p:cNvSpPr>
          <p:nvPr>
            <p:ph type="body"/>
          </p:nvPr>
        </p:nvSpPr>
        <p:spPr>
          <a:xfrm>
            <a:off x="1435100" y="1447800"/>
            <a:ext cx="7499350" cy="4800600"/>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07AE26F-928F-4C56-A853-19906BC2780B}" type="datetimeFigureOut">
              <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宋体" panose="02010600030101010101" pitchFamily="2" charset="-122"/>
              <a:cs typeface="+mn-cs"/>
            </a:endParaRPr>
          </a:p>
        </p:txBody>
      </p:sp>
      <p:sp>
        <p:nvSpPr>
          <p:cNvPr id="22" name="灯片编号占位符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lgn="ctr">
              <a:defRPr sz="1200">
                <a:solidFill>
                  <a:srgbClr val="B5A788"/>
                </a:solidFill>
              </a:defRPr>
            </a:lvl1pPr>
          </a:lstStyle>
          <a:p>
            <a:pPr lvl="0" eaLnBrk="1" fontAlgn="base" hangingPunct="1">
              <a:buNone/>
            </a:pPr>
            <a:fld id="{9A0DB2DC-4C9A-4742-B13C-FB6460FD3503}" type="slidenum">
              <a:rPr lang="zh-CN" altLang="en-US" strike="noStrike" noProof="1" dirty="0">
                <a:latin typeface="新宋体-18030" charset="-122"/>
                <a:ea typeface="宋体" panose="02010600030101010101" pitchFamily="2" charset="-122"/>
                <a:cs typeface="+mn-cs"/>
              </a:rPr>
            </a:fld>
            <a:endParaRPr lang="zh-CN" altLang="en-US" strike="noStrike" noProof="1" dirty="0">
              <a:latin typeface="新宋体-18030" charset="-122"/>
            </a:endParaRPr>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ea typeface="华文中宋" pitchFamily="2" charset="-122"/>
        </a:defRPr>
      </a:lvl2pPr>
      <a:lvl3pPr algn="l" rtl="0" eaLnBrk="0" fontAlgn="base" hangingPunct="0">
        <a:spcBef>
          <a:spcPct val="0"/>
        </a:spcBef>
        <a:spcAft>
          <a:spcPct val="0"/>
        </a:spcAft>
        <a:defRPr sz="4300">
          <a:solidFill>
            <a:srgbClr val="572314"/>
          </a:solidFill>
          <a:latin typeface="Gill Sans MT"/>
          <a:ea typeface="华文中宋" pitchFamily="2" charset="-122"/>
        </a:defRPr>
      </a:lvl3pPr>
      <a:lvl4pPr algn="l" rtl="0" eaLnBrk="0" fontAlgn="base" hangingPunct="0">
        <a:spcBef>
          <a:spcPct val="0"/>
        </a:spcBef>
        <a:spcAft>
          <a:spcPct val="0"/>
        </a:spcAft>
        <a:defRPr sz="4300">
          <a:solidFill>
            <a:srgbClr val="572314"/>
          </a:solidFill>
          <a:latin typeface="Gill Sans MT"/>
          <a:ea typeface="华文中宋" pitchFamily="2" charset="-122"/>
        </a:defRPr>
      </a:lvl4pPr>
      <a:lvl5pPr algn="l" rtl="0" eaLnBrk="0" fontAlgn="base" hangingPunct="0">
        <a:spcBef>
          <a:spcPct val="0"/>
        </a:spcBef>
        <a:spcAft>
          <a:spcPct val="0"/>
        </a:spcAft>
        <a:defRPr sz="4300">
          <a:solidFill>
            <a:srgbClr val="572314"/>
          </a:solidFill>
          <a:latin typeface="Gill Sans MT"/>
          <a:ea typeface="华文中宋" pitchFamily="2" charset="-122"/>
        </a:defRPr>
      </a:lvl5pPr>
      <a:lvl6pPr marL="457200" algn="l" rtl="0" fontAlgn="base">
        <a:spcBef>
          <a:spcPct val="0"/>
        </a:spcBef>
        <a:spcAft>
          <a:spcPct val="0"/>
        </a:spcAft>
        <a:defRPr sz="4300">
          <a:solidFill>
            <a:srgbClr val="572314"/>
          </a:solidFill>
          <a:latin typeface="Gill Sans MT"/>
          <a:ea typeface="华文中宋" pitchFamily="2" charset="-122"/>
        </a:defRPr>
      </a:lvl6pPr>
      <a:lvl7pPr marL="914400" algn="l" rtl="0" fontAlgn="base">
        <a:spcBef>
          <a:spcPct val="0"/>
        </a:spcBef>
        <a:spcAft>
          <a:spcPct val="0"/>
        </a:spcAft>
        <a:defRPr sz="4300">
          <a:solidFill>
            <a:srgbClr val="572314"/>
          </a:solidFill>
          <a:latin typeface="Gill Sans MT"/>
          <a:ea typeface="华文中宋" pitchFamily="2" charset="-122"/>
        </a:defRPr>
      </a:lvl7pPr>
      <a:lvl8pPr marL="1371600" algn="l" rtl="0" fontAlgn="base">
        <a:spcBef>
          <a:spcPct val="0"/>
        </a:spcBef>
        <a:spcAft>
          <a:spcPct val="0"/>
        </a:spcAft>
        <a:defRPr sz="4300">
          <a:solidFill>
            <a:srgbClr val="572314"/>
          </a:solidFill>
          <a:latin typeface="Gill Sans MT"/>
          <a:ea typeface="华文中宋" pitchFamily="2" charset="-122"/>
        </a:defRPr>
      </a:lvl8pPr>
      <a:lvl9pPr marL="1828800" algn="l" rtl="0" fontAlgn="base">
        <a:spcBef>
          <a:spcPct val="0"/>
        </a:spcBef>
        <a:spcAft>
          <a:spcPct val="0"/>
        </a:spcAft>
        <a:defRPr sz="4300">
          <a:solidFill>
            <a:srgbClr val="572314"/>
          </a:solidFill>
          <a:latin typeface="Gill Sans MT"/>
          <a:ea typeface="华文中宋"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8.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3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2"/>
          <p:cNvSpPr>
            <a:spLocks noGrp="1"/>
          </p:cNvSpPr>
          <p:nvPr>
            <p:ph type="title"/>
          </p:nvPr>
        </p:nvSpPr>
        <p:spPr>
          <a:xfrm>
            <a:off x="2195513" y="304800"/>
            <a:ext cx="6380162" cy="922338"/>
          </a:xfrm>
          <a:ln/>
        </p:spPr>
        <p:txBody>
          <a:bodyPr vert="horz" wrap="square" lIns="91440" tIns="45720" rIns="91440" bIns="45720" anchor="b" anchorCtr="0"/>
          <a:p>
            <a:pPr eaLnBrk="1" hangingPunct="1"/>
            <a:endParaRPr lang="zh-CN" altLang="zh-CN" dirty="0"/>
          </a:p>
        </p:txBody>
      </p:sp>
      <p:sp>
        <p:nvSpPr>
          <p:cNvPr id="18434" name="Rectangle 3"/>
          <p:cNvSpPr>
            <a:spLocks noGrp="1"/>
          </p:cNvSpPr>
          <p:nvPr>
            <p:ph idx="1"/>
          </p:nvPr>
        </p:nvSpPr>
        <p:spPr>
          <a:ln/>
        </p:spPr>
        <p:txBody>
          <a:bodyPr vert="horz" wrap="square" lIns="91440" tIns="45720" rIns="91440" bIns="45720" anchor="t" anchorCtr="0"/>
          <a:p>
            <a:pPr algn="ctr" eaLnBrk="1" hangingPunct="1">
              <a:lnSpc>
                <a:spcPct val="120000"/>
              </a:lnSpc>
              <a:buNone/>
            </a:pPr>
            <a:endParaRPr lang="zh-CN" altLang="en-US" sz="4800" b="1" dirty="0">
              <a:solidFill>
                <a:schemeClr val="tx2"/>
              </a:solidFill>
              <a:latin typeface="新宋体-18030" charset="-122"/>
              <a:ea typeface="新宋体-18030" charset="-122"/>
            </a:endParaRPr>
          </a:p>
          <a:p>
            <a:pPr algn="ctr" eaLnBrk="1" hangingPunct="1">
              <a:lnSpc>
                <a:spcPct val="120000"/>
              </a:lnSpc>
              <a:buNone/>
            </a:pPr>
            <a:r>
              <a:rPr lang="zh-CN" altLang="en-US" sz="4800" b="1" dirty="0">
                <a:solidFill>
                  <a:schemeClr val="tx2"/>
                </a:solidFill>
                <a:latin typeface="新宋体-18030" charset="-122"/>
                <a:ea typeface="新宋体-18030" charset="-122"/>
              </a:rPr>
              <a:t>公证投诉处理方法和实践</a:t>
            </a:r>
            <a:endParaRPr lang="zh-CN" altLang="en-US" sz="4800" b="1" dirty="0">
              <a:solidFill>
                <a:schemeClr val="tx2"/>
              </a:solidFill>
              <a:latin typeface="新宋体-18030" charset="-122"/>
              <a:ea typeface="新宋体-18030" charset="-122"/>
            </a:endParaRPr>
          </a:p>
          <a:p>
            <a:pPr algn="ctr" eaLnBrk="1" hangingPunct="1">
              <a:spcBef>
                <a:spcPct val="0"/>
              </a:spcBef>
            </a:pPr>
            <a:endParaRPr lang="zh-CN" altLang="zh-CN" sz="4800" b="1" dirty="0">
              <a:solidFill>
                <a:schemeClr val="tx2"/>
              </a:solidFill>
              <a:latin typeface="新宋体-18030" charset="-122"/>
              <a:ea typeface="新宋体-18030" charset="-122"/>
            </a:endParaRPr>
          </a:p>
          <a:p>
            <a:pPr algn="r" eaLnBrk="1" hangingPunct="1"/>
            <a:endParaRPr lang="en-US" altLang="zh-CN" sz="4000" b="1" dirty="0">
              <a:solidFill>
                <a:schemeClr val="tx2"/>
              </a:solidFill>
              <a:latin typeface="新宋体-18030" charset="-122"/>
              <a:ea typeface="新宋体-18030" charset="-122"/>
            </a:endParaRPr>
          </a:p>
          <a:p>
            <a:pPr algn="r" eaLnBrk="1" hangingPunct="1">
              <a:buNone/>
            </a:pPr>
            <a:endParaRPr lang="zh-CN" altLang="zh-CN" sz="4000" b="1" dirty="0">
              <a:solidFill>
                <a:schemeClr val="tx2"/>
              </a:solidFill>
              <a:latin typeface="新宋体-18030" charset="-122"/>
              <a:ea typeface="新宋体-18030" charset="-122"/>
            </a:endParaRPr>
          </a:p>
          <a:p>
            <a:pPr algn="r" eaLnBrk="1" hangingPunct="1">
              <a:buNone/>
            </a:pPr>
            <a:endParaRPr lang="zh-CN" altLang="en-US" sz="4000" b="1" dirty="0">
              <a:solidFill>
                <a:schemeClr val="tx2"/>
              </a:solidFill>
              <a:latin typeface="新宋体-18030" charset="-122"/>
              <a:ea typeface="新宋体-18030"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endParaRPr lang="zh-CN" altLang="en-US" strike="noStrike" noProof="1"/>
          </a:p>
        </p:txBody>
      </p:sp>
      <p:sp>
        <p:nvSpPr>
          <p:cNvPr id="3" name="内容占位符 2"/>
          <p:cNvSpPr>
            <a:spLocks noGrp="1"/>
          </p:cNvSpPr>
          <p:nvPr>
            <p:ph idx="1"/>
          </p:nvPr>
        </p:nvSpPr>
        <p:spPr>
          <a:xfrm>
            <a:off x="1403350" y="765175"/>
            <a:ext cx="7499350" cy="4800600"/>
          </a:xfrm>
        </p:spPr>
        <p:txBody>
          <a:bodyPr/>
          <a:p>
            <a:pPr marL="82550" marR="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pPr>
            <a:r>
              <a:rPr kumimoji="0" lang="zh-CN" altLang="en-US" sz="3200" b="0" i="0" u="none" strike="noStrike" kern="1200" cap="none" spc="0" normalizeH="0" baseline="0" noProof="1">
                <a:solidFill>
                  <a:schemeClr val="tx1"/>
                </a:solidFill>
                <a:latin typeface="+mn-lt"/>
                <a:ea typeface="+mn-ea"/>
                <a:cs typeface="+mn-cs"/>
              </a:rPr>
              <a:t>（三）对公证合法性审查的理解</a:t>
            </a:r>
            <a:endParaRPr kumimoji="0" lang="zh-CN" altLang="en-US" sz="3200" b="0" i="0" u="none" strike="noStrike" kern="1200" cap="none" spc="0" normalizeH="0" baseline="0" noProof="1">
              <a:solidFill>
                <a:schemeClr val="tx1"/>
              </a:solidFill>
              <a:latin typeface="+mn-lt"/>
              <a:ea typeface="+mn-ea"/>
              <a:cs typeface="+mn-cs"/>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pPr>
            <a:r>
              <a:rPr kumimoji="0" lang="zh-CN" altLang="en-US" sz="1600" b="0" i="0" u="none" strike="noStrike" kern="1200" cap="none" spc="0" normalizeH="0" baseline="0" noProof="1">
                <a:solidFill>
                  <a:schemeClr val="tx1"/>
                </a:solidFill>
                <a:latin typeface="+mn-lt"/>
                <a:ea typeface="+mn-ea"/>
                <a:cs typeface="+mn-cs"/>
                <a:sym typeface="+mn-ea"/>
              </a:rPr>
              <a:t>《公证法》第2条的规定，公证是公证机构根据自然人、法人或者其他组织的申请，依照法定程序  对民事法律行为、有法律意义的事实和文书的真实性、合法性予以证明的活动。</a:t>
            </a:r>
            <a:r>
              <a:rPr kumimoji="0" lang="zh-CN" altLang="en-US" sz="1600" b="0" i="0" u="none" strike="noStrike" kern="1200" cap="none" spc="0" normalizeH="0" baseline="0" noProof="1">
                <a:solidFill>
                  <a:schemeClr val="tx1"/>
                </a:solidFill>
                <a:latin typeface="+mn-lt"/>
                <a:ea typeface="+mn-ea"/>
                <a:cs typeface="+mn-cs"/>
              </a:rPr>
              <a:t>《公证程序规则》第36条规定：“民事法律行为的公证，应当符合下列条件：......(三)该行为的内容和形式合法，不违背社会公德”</a:t>
            </a:r>
            <a:endParaRPr kumimoji="0" lang="zh-CN" altLang="en-US" sz="1600" b="0" i="0" u="none" strike="noStrike" kern="1200" cap="none" spc="0" normalizeH="0" baseline="0" noProof="1">
              <a:solidFill>
                <a:schemeClr val="tx1"/>
              </a:solidFill>
              <a:latin typeface="+mn-lt"/>
              <a:ea typeface="+mn-ea"/>
              <a:cs typeface="+mn-cs"/>
            </a:endParaRPr>
          </a:p>
          <a:p>
            <a:pPr marL="365125" marR="0" indent="-282575" algn="l" defTabSz="914400" rtl="0" eaLnBrk="0" fontAlgn="base" latinLnBrk="0" hangingPunct="0">
              <a:lnSpc>
                <a:spcPct val="100000"/>
              </a:lnSpc>
              <a:spcBef>
                <a:spcPts val="600"/>
              </a:spcBef>
              <a:spcAft>
                <a:spcPct val="0"/>
              </a:spcAft>
              <a:buClr>
                <a:schemeClr val="accent1"/>
              </a:buClr>
              <a:buSzPct val="80000"/>
              <a:buFont typeface="Wingdings 2" pitchFamily="18" charset="2"/>
              <a:buChar char=""/>
            </a:pPr>
            <a:r>
              <a:rPr kumimoji="0" lang="zh-CN" altLang="en-US" sz="1600" b="0" i="0" u="none" strike="noStrike" kern="1200" cap="none" spc="0" normalizeH="0" baseline="0" noProof="1">
                <a:solidFill>
                  <a:schemeClr val="tx1"/>
                </a:solidFill>
                <a:latin typeface="+mn-lt"/>
                <a:ea typeface="+mn-ea"/>
                <a:cs typeface="+mn-cs"/>
              </a:rPr>
              <a:t>按照《公证法释义》理解，合法审查范围是：第一，公证机构办证应当遵守公证法及与其相配套的行政法规和规章中有关的公证程序规范；第二，公证机构办证应当遵守与公证事项相关的民商实体法规范......第三，与公证事项相关的诉讼程序法规范。公证人员应熟悉并掌握办理公证所应具备的法律知识，熟练应用法律、法规和各类办证规则对所申办的公证事项进行审查并准确判断该公证事项的合法性。</a:t>
            </a:r>
            <a:endParaRPr kumimoji="0" lang="zh-CN" altLang="en-US" sz="1600" b="0" i="0" u="none" strike="noStrike" kern="1200" cap="none" spc="0" normalizeH="0" baseline="0" noProof="1">
              <a:solidFill>
                <a:schemeClr val="tx1"/>
              </a:solidFill>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7"/>
          <p:cNvPicPr>
            <a:picLocks noChangeAspect="1"/>
          </p:cNvPicPr>
          <p:nvPr/>
        </p:nvPicPr>
        <p:blipFill>
          <a:blip r:embed="rId1"/>
          <a:stretch>
            <a:fillRect/>
          </a:stretch>
        </p:blipFill>
        <p:spPr>
          <a:xfrm>
            <a:off x="4763" y="0"/>
            <a:ext cx="9134475" cy="6858000"/>
          </a:xfrm>
          <a:prstGeom prst="rect">
            <a:avLst/>
          </a:prstGeom>
          <a:noFill/>
          <a:ln w="9525">
            <a:noFill/>
          </a:ln>
        </p:spPr>
      </p:pic>
      <p:sp>
        <p:nvSpPr>
          <p:cNvPr id="29698" name="标题 1"/>
          <p:cNvSpPr>
            <a:spLocks noGrp="1"/>
          </p:cNvSpPr>
          <p:nvPr>
            <p:ph type="ctrTitle"/>
          </p:nvPr>
        </p:nvSpPr>
        <p:spPr>
          <a:xfrm>
            <a:off x="1116013" y="765175"/>
            <a:ext cx="7632700" cy="431800"/>
          </a:xfrm>
          <a:ln/>
        </p:spPr>
        <p:txBody>
          <a:bodyPr vert="horz" wrap="square" lIns="91440" tIns="45720" rIns="91440" bIns="45720" anchor="t" anchorCtr="0"/>
          <a:p>
            <a:pPr algn="l">
              <a:buClrTx/>
              <a:buSzTx/>
              <a:buFontTx/>
            </a:pPr>
            <a:endParaRPr lang="zh-CN" altLang="en-US" sz="4800" kern="1200" dirty="0">
              <a:latin typeface="+mj-lt"/>
              <a:ea typeface="+mj-ea"/>
              <a:cs typeface="+mj-cs"/>
              <a:sym typeface="Calibri" panose="020F0502020204030204" pitchFamily="34" charset="0"/>
            </a:endParaRPr>
          </a:p>
        </p:txBody>
      </p:sp>
      <p:sp>
        <p:nvSpPr>
          <p:cNvPr id="29699" name="TextBox 154"/>
          <p:cNvSpPr/>
          <p:nvPr/>
        </p:nvSpPr>
        <p:spPr>
          <a:xfrm>
            <a:off x="225425" y="1973263"/>
            <a:ext cx="1682750" cy="646112"/>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en-US" altLang="zh-CN" dirty="0">
                <a:solidFill>
                  <a:srgbClr val="217435"/>
                </a:solidFill>
                <a:latin typeface="楷体" panose="02010609060101010101" pitchFamily="49" charset="-122"/>
                <a:ea typeface="楷体" panose="02010609060101010101" pitchFamily="49" charset="-122"/>
                <a:sym typeface="楷体" panose="02010609060101010101" pitchFamily="49" charset="-122"/>
              </a:rPr>
              <a:t>5</a:t>
            </a:r>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、形成初步调查结论</a:t>
            </a:r>
            <a:endParaRPr lang="zh-CN" altLang="en-US" dirty="0">
              <a:latin typeface="新宋体-18030" charset="-122"/>
              <a:ea typeface="宋体" panose="02010600030101010101" pitchFamily="2" charset="-122"/>
            </a:endParaRPr>
          </a:p>
        </p:txBody>
      </p:sp>
      <p:sp>
        <p:nvSpPr>
          <p:cNvPr id="29700" name="TextBox 154"/>
          <p:cNvSpPr/>
          <p:nvPr/>
        </p:nvSpPr>
        <p:spPr>
          <a:xfrm>
            <a:off x="225425" y="3219450"/>
            <a:ext cx="1682750" cy="922338"/>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en-US" altLang="zh-CN" dirty="0">
                <a:solidFill>
                  <a:srgbClr val="217435"/>
                </a:solidFill>
                <a:latin typeface="楷体" panose="02010609060101010101" pitchFamily="49" charset="-122"/>
                <a:ea typeface="楷体" panose="02010609060101010101" pitchFamily="49" charset="-122"/>
                <a:sym typeface="楷体" panose="02010609060101010101" pitchFamily="49" charset="-122"/>
              </a:rPr>
              <a:t>6</a:t>
            </a:r>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、是否需要延期，延期通知书送达投诉人</a:t>
            </a:r>
            <a:endParaRPr lang="zh-CN" altLang="en-US" dirty="0">
              <a:latin typeface="新宋体-18030" charset="-122"/>
              <a:ea typeface="宋体" panose="02010600030101010101" pitchFamily="2" charset="-122"/>
            </a:endParaRPr>
          </a:p>
        </p:txBody>
      </p:sp>
      <p:sp>
        <p:nvSpPr>
          <p:cNvPr id="29701" name="TextBox 154"/>
          <p:cNvSpPr/>
          <p:nvPr/>
        </p:nvSpPr>
        <p:spPr>
          <a:xfrm>
            <a:off x="225425" y="4946650"/>
            <a:ext cx="1682750" cy="923925"/>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en-US" altLang="zh-CN" dirty="0">
                <a:solidFill>
                  <a:srgbClr val="217435"/>
                </a:solidFill>
                <a:latin typeface="楷体" panose="02010609060101010101" pitchFamily="49" charset="-122"/>
                <a:ea typeface="楷体" panose="02010609060101010101" pitchFamily="49" charset="-122"/>
                <a:sym typeface="楷体" panose="02010609060101010101" pitchFamily="49" charset="-122"/>
              </a:rPr>
              <a:t>7</a:t>
            </a:r>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、做出投诉答复书，并进行送达</a:t>
            </a:r>
            <a:endParaRPr lang="zh-CN" altLang="en-US" dirty="0">
              <a:latin typeface="新宋体-18030" charset="-122"/>
              <a:ea typeface="宋体" panose="02010600030101010101" pitchFamily="2" charset="-122"/>
            </a:endParaRPr>
          </a:p>
        </p:txBody>
      </p:sp>
      <p:sp>
        <p:nvSpPr>
          <p:cNvPr id="29702" name="TextBox 157"/>
          <p:cNvSpPr/>
          <p:nvPr/>
        </p:nvSpPr>
        <p:spPr>
          <a:xfrm>
            <a:off x="2300288" y="1270000"/>
            <a:ext cx="3998912" cy="582613"/>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1</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）不属于司法局法定职权的事项，答复告知投诉人向有权部门投诉</a:t>
            </a:r>
            <a:endParaRPr lang="en-US" altLang="zh-CN" dirty="0">
              <a:latin typeface="新宋体-18030" charset="-122"/>
              <a:ea typeface="宋体" panose="02010600030101010101" pitchFamily="2" charset="-122"/>
            </a:endParaRPr>
          </a:p>
        </p:txBody>
      </p:sp>
      <p:sp>
        <p:nvSpPr>
          <p:cNvPr id="29703" name="TextBox 157"/>
          <p:cNvSpPr/>
          <p:nvPr/>
        </p:nvSpPr>
        <p:spPr>
          <a:xfrm>
            <a:off x="2300288" y="1917700"/>
            <a:ext cx="3998912" cy="584200"/>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2</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）属于司法局非处罚类监督检查事项，启动监管措施，并答复当事人；</a:t>
            </a:r>
            <a:endParaRPr lang="en-US" altLang="zh-CN" dirty="0">
              <a:latin typeface="新宋体-18030" charset="-122"/>
              <a:ea typeface="宋体" panose="02010600030101010101" pitchFamily="2" charset="-122"/>
            </a:endParaRPr>
          </a:p>
        </p:txBody>
      </p:sp>
      <p:sp>
        <p:nvSpPr>
          <p:cNvPr id="29704" name="TextBox 157"/>
          <p:cNvSpPr/>
          <p:nvPr/>
        </p:nvSpPr>
        <p:spPr>
          <a:xfrm>
            <a:off x="2300288" y="2565400"/>
            <a:ext cx="3998912" cy="584200"/>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pPr>
              <a:spcBef>
                <a:spcPts val="600"/>
              </a:spcBef>
              <a:spcAft>
                <a:spcPts val="600"/>
              </a:spcAft>
            </a:pP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3</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）涉嫌构成行政处罚的，应当形成结论移送市局，由市局通过行政处罚程序处理</a:t>
            </a:r>
            <a:endParaRPr lang="zh-CN" altLang="en-US" dirty="0">
              <a:latin typeface="新宋体-18030" charset="-122"/>
              <a:ea typeface="宋体" panose="02010600030101010101" pitchFamily="2" charset="-122"/>
            </a:endParaRPr>
          </a:p>
        </p:txBody>
      </p:sp>
      <p:sp>
        <p:nvSpPr>
          <p:cNvPr id="29705" name="TextBox 157"/>
          <p:cNvSpPr/>
          <p:nvPr/>
        </p:nvSpPr>
        <p:spPr>
          <a:xfrm>
            <a:off x="2300288" y="3213100"/>
            <a:ext cx="3998912" cy="584200"/>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4</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）查证不实或者无法查实的，答复当事人（经查未发现）</a:t>
            </a:r>
            <a:endPar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p:txBody>
      </p:sp>
      <p:cxnSp>
        <p:nvCxnSpPr>
          <p:cNvPr id="29706" name="直接箭头连接符 22"/>
          <p:cNvCxnSpPr>
            <a:stCxn id="29699" idx="3"/>
            <a:endCxn id="29702" idx="1"/>
          </p:cNvCxnSpPr>
          <p:nvPr/>
        </p:nvCxnSpPr>
        <p:spPr>
          <a:xfrm flipV="1">
            <a:off x="1908175" y="1560513"/>
            <a:ext cx="392113" cy="736600"/>
          </a:xfrm>
          <a:prstGeom prst="straightConnector1">
            <a:avLst/>
          </a:prstGeom>
          <a:ln w="12700" cap="flat" cmpd="sng">
            <a:solidFill>
              <a:srgbClr val="FFC000"/>
            </a:solidFill>
            <a:prstDash val="solid"/>
            <a:round/>
            <a:headEnd type="none" w="med" len="med"/>
            <a:tailEnd type="arrow" w="med" len="med"/>
          </a:ln>
        </p:spPr>
      </p:cxnSp>
      <p:cxnSp>
        <p:nvCxnSpPr>
          <p:cNvPr id="29707" name="直接箭头连接符 23"/>
          <p:cNvCxnSpPr>
            <a:stCxn id="29699" idx="3"/>
            <a:endCxn id="29703" idx="1"/>
          </p:cNvCxnSpPr>
          <p:nvPr/>
        </p:nvCxnSpPr>
        <p:spPr>
          <a:xfrm flipV="1">
            <a:off x="1908175" y="2209800"/>
            <a:ext cx="392113" cy="85725"/>
          </a:xfrm>
          <a:prstGeom prst="straightConnector1">
            <a:avLst/>
          </a:prstGeom>
          <a:ln w="12700" cap="flat" cmpd="sng">
            <a:solidFill>
              <a:srgbClr val="FFC000"/>
            </a:solidFill>
            <a:prstDash val="solid"/>
            <a:round/>
            <a:headEnd type="none" w="med" len="med"/>
            <a:tailEnd type="arrow" w="med" len="med"/>
          </a:ln>
        </p:spPr>
      </p:cxnSp>
      <p:cxnSp>
        <p:nvCxnSpPr>
          <p:cNvPr id="29708" name="直接箭头连接符 26"/>
          <p:cNvCxnSpPr>
            <a:stCxn id="29699" idx="3"/>
            <a:endCxn id="29704" idx="1"/>
          </p:cNvCxnSpPr>
          <p:nvPr/>
        </p:nvCxnSpPr>
        <p:spPr>
          <a:xfrm>
            <a:off x="1908175" y="2297113"/>
            <a:ext cx="392113" cy="560387"/>
          </a:xfrm>
          <a:prstGeom prst="straightConnector1">
            <a:avLst/>
          </a:prstGeom>
          <a:ln w="12700" cap="flat" cmpd="sng">
            <a:solidFill>
              <a:srgbClr val="FFC000"/>
            </a:solidFill>
            <a:prstDash val="solid"/>
            <a:round/>
            <a:headEnd type="none" w="med" len="med"/>
            <a:tailEnd type="arrow" w="med" len="med"/>
          </a:ln>
        </p:spPr>
      </p:cxnSp>
      <p:cxnSp>
        <p:nvCxnSpPr>
          <p:cNvPr id="29709" name="直接箭头连接符 27"/>
          <p:cNvCxnSpPr>
            <a:stCxn id="29699" idx="3"/>
            <a:endCxn id="29705" idx="1"/>
          </p:cNvCxnSpPr>
          <p:nvPr/>
        </p:nvCxnSpPr>
        <p:spPr>
          <a:xfrm>
            <a:off x="1908175" y="2297113"/>
            <a:ext cx="392113" cy="1208087"/>
          </a:xfrm>
          <a:prstGeom prst="straightConnector1">
            <a:avLst/>
          </a:prstGeom>
          <a:ln w="12700" cap="flat" cmpd="sng">
            <a:solidFill>
              <a:srgbClr val="FFC000"/>
            </a:solidFill>
            <a:prstDash val="solid"/>
            <a:round/>
            <a:headEnd type="none" w="med" len="med"/>
            <a:tailEnd type="arrow" w="med" len="med"/>
          </a:ln>
        </p:spPr>
      </p:cxnSp>
      <p:sp>
        <p:nvSpPr>
          <p:cNvPr id="29710" name="TextBox 157"/>
          <p:cNvSpPr/>
          <p:nvPr/>
        </p:nvSpPr>
        <p:spPr>
          <a:xfrm>
            <a:off x="2290763" y="3860800"/>
            <a:ext cx="4010025" cy="584200"/>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5</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）涉嫌违反职业道德、执业纪律和行业自律规范的，移交公证协会处理</a:t>
            </a:r>
            <a:endPar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p:txBody>
      </p:sp>
      <p:cxnSp>
        <p:nvCxnSpPr>
          <p:cNvPr id="29711" name="直接箭头连接符 53"/>
          <p:cNvCxnSpPr>
            <a:stCxn id="29699" idx="3"/>
            <a:endCxn id="29710" idx="1"/>
          </p:cNvCxnSpPr>
          <p:nvPr/>
        </p:nvCxnSpPr>
        <p:spPr>
          <a:xfrm>
            <a:off x="1908175" y="2297113"/>
            <a:ext cx="382588" cy="1855787"/>
          </a:xfrm>
          <a:prstGeom prst="straightConnector1">
            <a:avLst/>
          </a:prstGeom>
          <a:ln w="12700" cap="flat" cmpd="sng">
            <a:solidFill>
              <a:srgbClr val="FFC000"/>
            </a:solidFill>
            <a:prstDash val="solid"/>
            <a:round/>
            <a:headEnd type="none" w="med" len="med"/>
            <a:tailEnd type="arrow" w="med" len="med"/>
          </a:ln>
        </p:spPr>
      </p:cxnSp>
      <p:sp>
        <p:nvSpPr>
          <p:cNvPr id="29712" name="TextBox 157"/>
          <p:cNvSpPr/>
          <p:nvPr/>
        </p:nvSpPr>
        <p:spPr>
          <a:xfrm>
            <a:off x="2300288" y="4530725"/>
            <a:ext cx="3998912" cy="338138"/>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pPr>
              <a:spcBef>
                <a:spcPts val="600"/>
              </a:spcBef>
              <a:spcAft>
                <a:spcPts val="600"/>
              </a:spcAft>
            </a:pP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1</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）当面送达，签署送达回证；</a:t>
            </a:r>
            <a:endParaRPr lang="zh-CN" altLang="en-US" dirty="0">
              <a:latin typeface="新宋体-18030" charset="-122"/>
              <a:ea typeface="宋体" panose="02010600030101010101" pitchFamily="2" charset="-122"/>
            </a:endParaRPr>
          </a:p>
        </p:txBody>
      </p:sp>
      <p:sp>
        <p:nvSpPr>
          <p:cNvPr id="29713" name="TextBox 157"/>
          <p:cNvSpPr/>
          <p:nvPr/>
        </p:nvSpPr>
        <p:spPr>
          <a:xfrm>
            <a:off x="2300288" y="4940300"/>
            <a:ext cx="3998912" cy="585788"/>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2</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）邮件送达，留存寄出凭证、送达查询单；</a:t>
            </a:r>
            <a:endPar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 信封要注明邮寄文件的名称、份数等；</a:t>
            </a:r>
            <a:endParaRPr lang="zh-CN" altLang="en-US" dirty="0">
              <a:latin typeface="新宋体-18030" charset="-122"/>
              <a:ea typeface="宋体" panose="02010600030101010101" pitchFamily="2" charset="-122"/>
            </a:endParaRPr>
          </a:p>
        </p:txBody>
      </p:sp>
      <p:sp>
        <p:nvSpPr>
          <p:cNvPr id="29714" name="TextBox 157"/>
          <p:cNvSpPr/>
          <p:nvPr/>
        </p:nvSpPr>
        <p:spPr>
          <a:xfrm>
            <a:off x="2300288" y="5600700"/>
            <a:ext cx="3998912" cy="338138"/>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3</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）留置送达；</a:t>
            </a:r>
            <a:endParaRPr lang="zh-CN" altLang="en-US" dirty="0">
              <a:latin typeface="新宋体-18030" charset="-122"/>
              <a:ea typeface="宋体" panose="02010600030101010101" pitchFamily="2" charset="-122"/>
            </a:endParaRPr>
          </a:p>
        </p:txBody>
      </p:sp>
      <p:sp>
        <p:nvSpPr>
          <p:cNvPr id="29715" name="TextBox 157"/>
          <p:cNvSpPr/>
          <p:nvPr/>
        </p:nvSpPr>
        <p:spPr>
          <a:xfrm>
            <a:off x="2300288" y="6021388"/>
            <a:ext cx="3998912" cy="338137"/>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4</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）公告送达；</a:t>
            </a:r>
            <a:endParaRPr lang="zh-CN" altLang="en-US" dirty="0">
              <a:latin typeface="新宋体-18030" charset="-122"/>
              <a:ea typeface="宋体" panose="02010600030101010101" pitchFamily="2" charset="-122"/>
            </a:endParaRPr>
          </a:p>
        </p:txBody>
      </p:sp>
      <p:cxnSp>
        <p:nvCxnSpPr>
          <p:cNvPr id="29716" name="直接箭头连接符 162"/>
          <p:cNvCxnSpPr>
            <a:stCxn id="29701" idx="3"/>
            <a:endCxn id="29712" idx="1"/>
          </p:cNvCxnSpPr>
          <p:nvPr/>
        </p:nvCxnSpPr>
        <p:spPr>
          <a:xfrm flipV="1">
            <a:off x="1908175" y="4699000"/>
            <a:ext cx="392113" cy="709613"/>
          </a:xfrm>
          <a:prstGeom prst="straightConnector1">
            <a:avLst/>
          </a:prstGeom>
          <a:ln w="12700" cap="flat" cmpd="sng">
            <a:solidFill>
              <a:srgbClr val="FFC000"/>
            </a:solidFill>
            <a:prstDash val="solid"/>
            <a:round/>
            <a:headEnd type="none" w="med" len="med"/>
            <a:tailEnd type="arrow" w="med" len="med"/>
          </a:ln>
        </p:spPr>
      </p:cxnSp>
      <p:cxnSp>
        <p:nvCxnSpPr>
          <p:cNvPr id="29717" name="直接箭头连接符 163"/>
          <p:cNvCxnSpPr>
            <a:stCxn id="29701" idx="3"/>
            <a:endCxn id="29713" idx="1"/>
          </p:cNvCxnSpPr>
          <p:nvPr/>
        </p:nvCxnSpPr>
        <p:spPr>
          <a:xfrm flipV="1">
            <a:off x="1908175" y="5233988"/>
            <a:ext cx="392113" cy="174625"/>
          </a:xfrm>
          <a:prstGeom prst="straightConnector1">
            <a:avLst/>
          </a:prstGeom>
          <a:ln w="12700" cap="flat" cmpd="sng">
            <a:solidFill>
              <a:srgbClr val="FFC000"/>
            </a:solidFill>
            <a:prstDash val="solid"/>
            <a:round/>
            <a:headEnd type="none" w="med" len="med"/>
            <a:tailEnd type="arrow" w="med" len="med"/>
          </a:ln>
        </p:spPr>
      </p:cxnSp>
      <p:cxnSp>
        <p:nvCxnSpPr>
          <p:cNvPr id="29718" name="直接箭头连接符 164"/>
          <p:cNvCxnSpPr>
            <a:stCxn id="29701" idx="3"/>
            <a:endCxn id="29714" idx="1"/>
          </p:cNvCxnSpPr>
          <p:nvPr/>
        </p:nvCxnSpPr>
        <p:spPr>
          <a:xfrm>
            <a:off x="1908175" y="5408613"/>
            <a:ext cx="392113" cy="360362"/>
          </a:xfrm>
          <a:prstGeom prst="straightConnector1">
            <a:avLst/>
          </a:prstGeom>
          <a:ln w="12700" cap="flat" cmpd="sng">
            <a:solidFill>
              <a:srgbClr val="FFC000"/>
            </a:solidFill>
            <a:prstDash val="solid"/>
            <a:round/>
            <a:headEnd type="none" w="med" len="med"/>
            <a:tailEnd type="arrow" w="med" len="med"/>
          </a:ln>
        </p:spPr>
      </p:cxnSp>
      <p:cxnSp>
        <p:nvCxnSpPr>
          <p:cNvPr id="29719" name="直接箭头连接符 165"/>
          <p:cNvCxnSpPr>
            <a:stCxn id="29701" idx="3"/>
            <a:endCxn id="29715" idx="1"/>
          </p:cNvCxnSpPr>
          <p:nvPr/>
        </p:nvCxnSpPr>
        <p:spPr>
          <a:xfrm>
            <a:off x="1908175" y="5408613"/>
            <a:ext cx="392113" cy="782637"/>
          </a:xfrm>
          <a:prstGeom prst="straightConnector1">
            <a:avLst/>
          </a:prstGeom>
          <a:ln w="12700" cap="flat" cmpd="sng">
            <a:solidFill>
              <a:srgbClr val="FFC000"/>
            </a:solidFill>
            <a:prstDash val="solid"/>
            <a:round/>
            <a:headEnd type="none" w="med" len="med"/>
            <a:tailEnd type="arrow" w="med" len="med"/>
          </a:ln>
        </p:spPr>
      </p:cxnSp>
      <p:sp>
        <p:nvSpPr>
          <p:cNvPr id="29720" name="TextBox 155"/>
          <p:cNvSpPr/>
          <p:nvPr/>
        </p:nvSpPr>
        <p:spPr>
          <a:xfrm>
            <a:off x="6804025" y="1282700"/>
            <a:ext cx="2232025" cy="338138"/>
          </a:xfrm>
          <a:prstGeom prst="rect">
            <a:avLst/>
          </a:prstGeom>
          <a:solidFill>
            <a:srgbClr val="31AE50">
              <a:alpha val="38039"/>
            </a:srgbClr>
          </a:solidFill>
          <a:ln w="6350" cap="flat" cmpd="sng">
            <a:solidFill>
              <a:srgbClr val="31AE50"/>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是否需要移送有关机关</a:t>
            </a:r>
            <a:endParaRPr lang="zh-CN" altLang="en-US" dirty="0">
              <a:latin typeface="新宋体-18030" charset="-122"/>
              <a:ea typeface="宋体" panose="02010600030101010101" pitchFamily="2" charset="-122"/>
            </a:endParaRPr>
          </a:p>
        </p:txBody>
      </p:sp>
      <p:cxnSp>
        <p:nvCxnSpPr>
          <p:cNvPr id="29721" name="直接箭头连接符 221"/>
          <p:cNvCxnSpPr>
            <a:stCxn id="29702" idx="3"/>
            <a:endCxn id="29720" idx="1"/>
          </p:cNvCxnSpPr>
          <p:nvPr/>
        </p:nvCxnSpPr>
        <p:spPr>
          <a:xfrm flipV="1">
            <a:off x="6299200" y="1452563"/>
            <a:ext cx="504825" cy="107950"/>
          </a:xfrm>
          <a:prstGeom prst="straightConnector1">
            <a:avLst/>
          </a:prstGeom>
          <a:ln w="9525" cap="flat" cmpd="sng">
            <a:solidFill>
              <a:srgbClr val="92D050"/>
            </a:solidFill>
            <a:prstDash val="solid"/>
            <a:round/>
            <a:headEnd type="none" w="med" len="med"/>
            <a:tailEnd type="arrow" w="med" len="med"/>
          </a:ln>
        </p:spPr>
      </p:cxnSp>
      <p:sp>
        <p:nvSpPr>
          <p:cNvPr id="29722" name="TextBox 155"/>
          <p:cNvSpPr/>
          <p:nvPr/>
        </p:nvSpPr>
        <p:spPr>
          <a:xfrm>
            <a:off x="6799263" y="1681163"/>
            <a:ext cx="2255837" cy="584200"/>
          </a:xfrm>
          <a:prstGeom prst="rect">
            <a:avLst/>
          </a:prstGeom>
          <a:solidFill>
            <a:srgbClr val="31AE50">
              <a:alpha val="38039"/>
            </a:srgbClr>
          </a:solidFill>
          <a:ln w="6350" cap="flat" cmpd="sng">
            <a:solidFill>
              <a:srgbClr val="31AE50"/>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rPr>
              <a:t>1撤销公证书2复查争议3公证书异议</a:t>
            </a:r>
            <a:r>
              <a:rPr lang="en-US" altLang="zh-CN" sz="1600" dirty="0">
                <a:solidFill>
                  <a:srgbClr val="217435"/>
                </a:solidFill>
                <a:latin typeface="楷体" panose="02010609060101010101" pitchFamily="49" charset="-122"/>
                <a:ea typeface="楷体" panose="02010609060101010101" pitchFamily="49" charset="-122"/>
              </a:rPr>
              <a:t>4</a:t>
            </a:r>
            <a:r>
              <a:rPr lang="zh-CN" altLang="en-US" sz="1600" dirty="0">
                <a:solidFill>
                  <a:srgbClr val="217435"/>
                </a:solidFill>
                <a:latin typeface="楷体" panose="02010609060101010101" pitchFamily="49" charset="-122"/>
                <a:ea typeface="楷体" panose="02010609060101010101" pitchFamily="49" charset="-122"/>
              </a:rPr>
              <a:t>刑事案件</a:t>
            </a:r>
            <a:endParaRPr lang="zh-CN" altLang="en-US" dirty="0">
              <a:latin typeface="新宋体-18030" charset="-122"/>
              <a:ea typeface="宋体" panose="02010600030101010101" pitchFamily="2" charset="-122"/>
            </a:endParaRPr>
          </a:p>
        </p:txBody>
      </p:sp>
      <p:sp>
        <p:nvSpPr>
          <p:cNvPr id="29723" name="TextBox 155"/>
          <p:cNvSpPr/>
          <p:nvPr/>
        </p:nvSpPr>
        <p:spPr>
          <a:xfrm>
            <a:off x="6804025" y="2590800"/>
            <a:ext cx="2232025" cy="584200"/>
          </a:xfrm>
          <a:prstGeom prst="rect">
            <a:avLst/>
          </a:prstGeom>
          <a:solidFill>
            <a:srgbClr val="C2D59B">
              <a:alpha val="38039"/>
            </a:srgbClr>
          </a:solidFill>
          <a:ln w="6350" cap="flat" cmpd="sng">
            <a:solidFill>
              <a:srgbClr val="31AE50"/>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《公证机构执业管理办法》 第二十六条</a:t>
            </a:r>
            <a:endParaRPr lang="zh-CN" altLang="en-US" sz="1600" dirty="0">
              <a:solidFill>
                <a:srgbClr val="217435"/>
              </a:solidFill>
              <a:latin typeface="楷体" panose="02010609060101010101" pitchFamily="49" charset="-122"/>
              <a:ea typeface="楷体" panose="02010609060101010101" pitchFamily="49" charset="-122"/>
            </a:endParaRPr>
          </a:p>
        </p:txBody>
      </p:sp>
      <p:cxnSp>
        <p:nvCxnSpPr>
          <p:cNvPr id="29724" name="直接箭头连接符 228"/>
          <p:cNvCxnSpPr>
            <a:stCxn id="29702" idx="3"/>
            <a:endCxn id="29722" idx="1"/>
          </p:cNvCxnSpPr>
          <p:nvPr/>
        </p:nvCxnSpPr>
        <p:spPr>
          <a:xfrm>
            <a:off x="6299200" y="1562100"/>
            <a:ext cx="500063" cy="411163"/>
          </a:xfrm>
          <a:prstGeom prst="straightConnector1">
            <a:avLst/>
          </a:prstGeom>
          <a:ln w="9525" cap="flat" cmpd="sng">
            <a:solidFill>
              <a:srgbClr val="92D050"/>
            </a:solidFill>
            <a:prstDash val="solid"/>
            <a:round/>
            <a:headEnd type="none" w="med" len="med"/>
            <a:tailEnd type="arrow" w="med" len="med"/>
          </a:ln>
        </p:spPr>
      </p:cxnSp>
      <p:cxnSp>
        <p:nvCxnSpPr>
          <p:cNvPr id="29725" name="直接箭头连接符 229"/>
          <p:cNvCxnSpPr>
            <a:stCxn id="29703" idx="3"/>
            <a:endCxn id="29723" idx="1"/>
          </p:cNvCxnSpPr>
          <p:nvPr/>
        </p:nvCxnSpPr>
        <p:spPr>
          <a:xfrm>
            <a:off x="6299200" y="2209800"/>
            <a:ext cx="504825" cy="673100"/>
          </a:xfrm>
          <a:prstGeom prst="straightConnector1">
            <a:avLst/>
          </a:prstGeom>
          <a:ln w="9525" cap="flat" cmpd="sng">
            <a:solidFill>
              <a:srgbClr val="92D050"/>
            </a:solidFill>
            <a:prstDash val="solid"/>
            <a:round/>
            <a:headEnd type="none" w="med" len="med"/>
            <a:tailEnd type="arrow" w="med" len="med"/>
          </a:ln>
        </p:spPr>
      </p:cxnSp>
      <p:sp>
        <p:nvSpPr>
          <p:cNvPr id="2" name="矩形 1"/>
          <p:cNvSpPr/>
          <p:nvPr/>
        </p:nvSpPr>
        <p:spPr>
          <a:xfrm>
            <a:off x="0" y="0"/>
            <a:ext cx="9144000"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0" y="6597650"/>
            <a:ext cx="9109075" cy="26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7"/>
          <p:cNvPicPr>
            <a:picLocks noChangeAspect="1"/>
          </p:cNvPicPr>
          <p:nvPr/>
        </p:nvPicPr>
        <p:blipFill>
          <a:blip r:embed="rId1"/>
          <a:stretch>
            <a:fillRect/>
          </a:stretch>
        </p:blipFill>
        <p:spPr>
          <a:xfrm>
            <a:off x="4763" y="0"/>
            <a:ext cx="9134475" cy="6858000"/>
          </a:xfrm>
          <a:prstGeom prst="rect">
            <a:avLst/>
          </a:prstGeom>
          <a:noFill/>
          <a:ln w="9525">
            <a:noFill/>
          </a:ln>
        </p:spPr>
      </p:pic>
      <p:sp>
        <p:nvSpPr>
          <p:cNvPr id="30722" name="标题 1"/>
          <p:cNvSpPr>
            <a:spLocks noGrp="1"/>
          </p:cNvSpPr>
          <p:nvPr>
            <p:ph type="ctrTitle"/>
          </p:nvPr>
        </p:nvSpPr>
        <p:spPr>
          <a:xfrm>
            <a:off x="1116013" y="765175"/>
            <a:ext cx="7632700" cy="431800"/>
          </a:xfrm>
          <a:ln/>
        </p:spPr>
        <p:txBody>
          <a:bodyPr vert="horz" wrap="square" lIns="91440" tIns="45720" rIns="91440" bIns="45720" anchor="t" anchorCtr="0"/>
          <a:p>
            <a:pPr algn="l">
              <a:buClrTx/>
              <a:buSzTx/>
              <a:buFontTx/>
            </a:pPr>
            <a:r>
              <a:rPr lang="zh-CN" altLang="en-US" sz="2400" b="1" kern="1200" dirty="0">
                <a:latin typeface="华文新魏" pitchFamily="2" charset="-122"/>
                <a:ea typeface="华文新魏" pitchFamily="2" charset="-122"/>
                <a:cs typeface="+mj-cs"/>
                <a:sym typeface="Calibri" panose="020F0502020204030204" pitchFamily="34" charset="0"/>
              </a:rPr>
              <a:t>五、答复书的内容要求</a:t>
            </a:r>
            <a:endParaRPr lang="zh-CN" altLang="en-US" sz="4800" kern="1200" dirty="0">
              <a:latin typeface="+mj-lt"/>
              <a:ea typeface="+mj-ea"/>
              <a:cs typeface="+mj-cs"/>
              <a:sym typeface="Calibri" panose="020F0502020204030204" pitchFamily="34" charset="0"/>
            </a:endParaRPr>
          </a:p>
        </p:txBody>
      </p:sp>
      <p:sp>
        <p:nvSpPr>
          <p:cNvPr id="30723" name="TextBox 154"/>
          <p:cNvSpPr/>
          <p:nvPr/>
        </p:nvSpPr>
        <p:spPr>
          <a:xfrm>
            <a:off x="225425" y="2111375"/>
            <a:ext cx="2835275" cy="369888"/>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（一） 包括的主要内容</a:t>
            </a:r>
            <a:endParaRPr lang="zh-CN" altLang="en-US" dirty="0">
              <a:latin typeface="新宋体-18030" charset="-122"/>
              <a:ea typeface="宋体" panose="02010600030101010101" pitchFamily="2" charset="-122"/>
            </a:endParaRPr>
          </a:p>
        </p:txBody>
      </p:sp>
      <p:sp>
        <p:nvSpPr>
          <p:cNvPr id="30724" name="TextBox 154"/>
          <p:cNvSpPr/>
          <p:nvPr/>
        </p:nvSpPr>
        <p:spPr>
          <a:xfrm>
            <a:off x="241300" y="4724400"/>
            <a:ext cx="2819400" cy="369888"/>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（二）具体事项</a:t>
            </a:r>
            <a:endParaRPr lang="zh-CN" altLang="en-US" dirty="0">
              <a:latin typeface="新宋体-18030" charset="-122"/>
              <a:ea typeface="宋体" panose="02010600030101010101" pitchFamily="2" charset="-122"/>
            </a:endParaRPr>
          </a:p>
        </p:txBody>
      </p:sp>
      <p:sp>
        <p:nvSpPr>
          <p:cNvPr id="30725" name="TextBox 157"/>
          <p:cNvSpPr/>
          <p:nvPr/>
        </p:nvSpPr>
        <p:spPr>
          <a:xfrm>
            <a:off x="4283075" y="1306513"/>
            <a:ext cx="4681538" cy="338137"/>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pPr>
              <a:spcBef>
                <a:spcPts val="600"/>
              </a:spcBef>
              <a:spcAft>
                <a:spcPts val="600"/>
              </a:spcAft>
            </a:pP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1</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、案件基本事实部分；</a:t>
            </a:r>
            <a:endParaRPr lang="zh-CN" altLang="en-US" dirty="0">
              <a:latin typeface="新宋体-18030" charset="-122"/>
              <a:ea typeface="宋体" panose="02010600030101010101" pitchFamily="2" charset="-122"/>
            </a:endParaRPr>
          </a:p>
        </p:txBody>
      </p:sp>
      <p:sp>
        <p:nvSpPr>
          <p:cNvPr id="30726" name="TextBox 157"/>
          <p:cNvSpPr/>
          <p:nvPr/>
        </p:nvSpPr>
        <p:spPr>
          <a:xfrm>
            <a:off x="4283075" y="1728788"/>
            <a:ext cx="4681538" cy="338137"/>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2</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、法律适用的内容</a:t>
            </a:r>
            <a:endParaRPr lang="zh-CN" altLang="en-US" dirty="0">
              <a:latin typeface="新宋体-18030" charset="-122"/>
              <a:ea typeface="宋体" panose="02010600030101010101" pitchFamily="2" charset="-122"/>
            </a:endParaRPr>
          </a:p>
        </p:txBody>
      </p:sp>
      <p:sp>
        <p:nvSpPr>
          <p:cNvPr id="30727" name="TextBox 157"/>
          <p:cNvSpPr/>
          <p:nvPr/>
        </p:nvSpPr>
        <p:spPr>
          <a:xfrm>
            <a:off x="4283075" y="2162175"/>
            <a:ext cx="4681538" cy="338138"/>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pPr>
              <a:spcBef>
                <a:spcPts val="600"/>
              </a:spcBef>
              <a:spcAft>
                <a:spcPts val="600"/>
              </a:spcAft>
            </a:pP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3</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、告知救济权利的内容；</a:t>
            </a:r>
            <a:endParaRPr lang="zh-CN" altLang="en-US" dirty="0">
              <a:latin typeface="新宋体-18030" charset="-122"/>
              <a:ea typeface="宋体" panose="02010600030101010101" pitchFamily="2" charset="-122"/>
            </a:endParaRPr>
          </a:p>
        </p:txBody>
      </p:sp>
      <p:sp>
        <p:nvSpPr>
          <p:cNvPr id="30728" name="TextBox 157"/>
          <p:cNvSpPr/>
          <p:nvPr/>
        </p:nvSpPr>
        <p:spPr>
          <a:xfrm>
            <a:off x="4283075" y="2593975"/>
            <a:ext cx="4691063" cy="584200"/>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4</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、落款；盖章；时间；地内容；</a:t>
            </a:r>
            <a:endPar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 投诉事项需要逐条回应，不能遗漏</a:t>
            </a:r>
            <a:endParaRPr lang="zh-CN" altLang="en-US" dirty="0">
              <a:latin typeface="新宋体-18030" charset="-122"/>
              <a:ea typeface="宋体" panose="02010600030101010101" pitchFamily="2" charset="-122"/>
            </a:endParaRPr>
          </a:p>
        </p:txBody>
      </p:sp>
      <p:cxnSp>
        <p:nvCxnSpPr>
          <p:cNvPr id="30729" name="直接箭头连接符 22"/>
          <p:cNvCxnSpPr>
            <a:stCxn id="30723" idx="3"/>
            <a:endCxn id="30725" idx="1"/>
          </p:cNvCxnSpPr>
          <p:nvPr/>
        </p:nvCxnSpPr>
        <p:spPr>
          <a:xfrm flipV="1">
            <a:off x="3060700" y="1476375"/>
            <a:ext cx="1223963" cy="820738"/>
          </a:xfrm>
          <a:prstGeom prst="straightConnector1">
            <a:avLst/>
          </a:prstGeom>
          <a:ln w="12700" cap="flat" cmpd="sng">
            <a:solidFill>
              <a:srgbClr val="FFC000"/>
            </a:solidFill>
            <a:prstDash val="solid"/>
            <a:round/>
            <a:headEnd type="none" w="med" len="med"/>
            <a:tailEnd type="arrow" w="med" len="med"/>
          </a:ln>
        </p:spPr>
      </p:cxnSp>
      <p:cxnSp>
        <p:nvCxnSpPr>
          <p:cNvPr id="30730" name="直接箭头连接符 23"/>
          <p:cNvCxnSpPr>
            <a:stCxn id="30723" idx="3"/>
            <a:endCxn id="30726" idx="1"/>
          </p:cNvCxnSpPr>
          <p:nvPr/>
        </p:nvCxnSpPr>
        <p:spPr>
          <a:xfrm flipV="1">
            <a:off x="3060700" y="1898650"/>
            <a:ext cx="1223963" cy="396875"/>
          </a:xfrm>
          <a:prstGeom prst="straightConnector1">
            <a:avLst/>
          </a:prstGeom>
          <a:ln w="12700" cap="flat" cmpd="sng">
            <a:solidFill>
              <a:srgbClr val="FFC000"/>
            </a:solidFill>
            <a:prstDash val="solid"/>
            <a:round/>
            <a:headEnd type="none" w="med" len="med"/>
            <a:tailEnd type="arrow" w="med" len="med"/>
          </a:ln>
        </p:spPr>
      </p:cxnSp>
      <p:cxnSp>
        <p:nvCxnSpPr>
          <p:cNvPr id="30731" name="直接箭头连接符 26"/>
          <p:cNvCxnSpPr>
            <a:stCxn id="30723" idx="3"/>
            <a:endCxn id="30727" idx="1"/>
          </p:cNvCxnSpPr>
          <p:nvPr/>
        </p:nvCxnSpPr>
        <p:spPr>
          <a:xfrm>
            <a:off x="3060700" y="2295525"/>
            <a:ext cx="1223963" cy="34925"/>
          </a:xfrm>
          <a:prstGeom prst="straightConnector1">
            <a:avLst/>
          </a:prstGeom>
          <a:ln w="12700" cap="flat" cmpd="sng">
            <a:solidFill>
              <a:srgbClr val="FFC000"/>
            </a:solidFill>
            <a:prstDash val="solid"/>
            <a:round/>
            <a:headEnd type="none" w="med" len="med"/>
            <a:tailEnd type="arrow" w="med" len="med"/>
          </a:ln>
        </p:spPr>
      </p:cxnSp>
      <p:cxnSp>
        <p:nvCxnSpPr>
          <p:cNvPr id="30732" name="直接箭头连接符 27"/>
          <p:cNvCxnSpPr>
            <a:stCxn id="30723" idx="3"/>
            <a:endCxn id="30728" idx="1"/>
          </p:cNvCxnSpPr>
          <p:nvPr/>
        </p:nvCxnSpPr>
        <p:spPr>
          <a:xfrm>
            <a:off x="3060700" y="2295525"/>
            <a:ext cx="1223963" cy="590550"/>
          </a:xfrm>
          <a:prstGeom prst="straightConnector1">
            <a:avLst/>
          </a:prstGeom>
          <a:ln w="12700" cap="flat" cmpd="sng">
            <a:solidFill>
              <a:srgbClr val="FFC000"/>
            </a:solidFill>
            <a:prstDash val="solid"/>
            <a:round/>
            <a:headEnd type="none" w="med" len="med"/>
            <a:tailEnd type="arrow" w="med" len="med"/>
          </a:ln>
        </p:spPr>
      </p:cxnSp>
      <p:sp>
        <p:nvSpPr>
          <p:cNvPr id="30733" name="TextBox 157"/>
          <p:cNvSpPr/>
          <p:nvPr/>
        </p:nvSpPr>
        <p:spPr>
          <a:xfrm>
            <a:off x="4283075" y="3313113"/>
            <a:ext cx="4705350" cy="338137"/>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pPr>
              <a:spcBef>
                <a:spcPts val="600"/>
              </a:spcBef>
              <a:spcAft>
                <a:spcPts val="600"/>
              </a:spcAft>
            </a:pP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1</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、接到投诉的时间；</a:t>
            </a:r>
            <a:endParaRPr lang="zh-CN" altLang="en-US" dirty="0">
              <a:latin typeface="新宋体-18030" charset="-122"/>
              <a:ea typeface="宋体" panose="02010600030101010101" pitchFamily="2" charset="-122"/>
            </a:endParaRPr>
          </a:p>
        </p:txBody>
      </p:sp>
      <p:sp>
        <p:nvSpPr>
          <p:cNvPr id="30734" name="TextBox 157"/>
          <p:cNvSpPr/>
          <p:nvPr/>
        </p:nvSpPr>
        <p:spPr>
          <a:xfrm>
            <a:off x="4283075" y="3746500"/>
            <a:ext cx="4719638" cy="338138"/>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2</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、当事人投诉事由；</a:t>
            </a:r>
            <a:endParaRPr lang="zh-CN" altLang="en-US" dirty="0">
              <a:latin typeface="新宋体-18030" charset="-122"/>
              <a:ea typeface="宋体" panose="02010600030101010101" pitchFamily="2" charset="-122"/>
            </a:endParaRPr>
          </a:p>
        </p:txBody>
      </p:sp>
      <p:sp>
        <p:nvSpPr>
          <p:cNvPr id="30735" name="TextBox 157"/>
          <p:cNvSpPr/>
          <p:nvPr/>
        </p:nvSpPr>
        <p:spPr>
          <a:xfrm>
            <a:off x="4283075" y="4178300"/>
            <a:ext cx="4711700" cy="338138"/>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3</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、查明情况；</a:t>
            </a:r>
            <a:endParaRPr lang="zh-CN" altLang="en-US" dirty="0">
              <a:latin typeface="新宋体-18030" charset="-122"/>
              <a:ea typeface="宋体" panose="02010600030101010101" pitchFamily="2" charset="-122"/>
            </a:endParaRPr>
          </a:p>
        </p:txBody>
      </p:sp>
      <p:sp>
        <p:nvSpPr>
          <p:cNvPr id="30736" name="TextBox 157"/>
          <p:cNvSpPr/>
          <p:nvPr/>
        </p:nvSpPr>
        <p:spPr>
          <a:xfrm>
            <a:off x="4283075" y="4610100"/>
            <a:ext cx="4722813" cy="338138"/>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4</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、我局认为根据法律如何认定；</a:t>
            </a:r>
            <a:endParaRPr lang="zh-CN" altLang="en-US" dirty="0">
              <a:latin typeface="新宋体-18030" charset="-122"/>
              <a:ea typeface="宋体" panose="02010600030101010101" pitchFamily="2" charset="-122"/>
            </a:endParaRPr>
          </a:p>
        </p:txBody>
      </p:sp>
      <p:cxnSp>
        <p:nvCxnSpPr>
          <p:cNvPr id="30737" name="直接箭头连接符 162"/>
          <p:cNvCxnSpPr>
            <a:stCxn id="30724" idx="3"/>
            <a:endCxn id="30733" idx="1"/>
          </p:cNvCxnSpPr>
          <p:nvPr/>
        </p:nvCxnSpPr>
        <p:spPr>
          <a:xfrm flipV="1">
            <a:off x="3060700" y="3482975"/>
            <a:ext cx="1223963" cy="1427163"/>
          </a:xfrm>
          <a:prstGeom prst="straightConnector1">
            <a:avLst/>
          </a:prstGeom>
          <a:ln w="12700" cap="flat" cmpd="sng">
            <a:solidFill>
              <a:srgbClr val="FFC000"/>
            </a:solidFill>
            <a:prstDash val="solid"/>
            <a:round/>
            <a:headEnd type="none" w="med" len="med"/>
            <a:tailEnd type="arrow" w="med" len="med"/>
          </a:ln>
        </p:spPr>
      </p:cxnSp>
      <p:cxnSp>
        <p:nvCxnSpPr>
          <p:cNvPr id="30738" name="直接箭头连接符 163"/>
          <p:cNvCxnSpPr>
            <a:stCxn id="30724" idx="3"/>
            <a:endCxn id="30734" idx="1"/>
          </p:cNvCxnSpPr>
          <p:nvPr/>
        </p:nvCxnSpPr>
        <p:spPr>
          <a:xfrm flipV="1">
            <a:off x="3060700" y="3914775"/>
            <a:ext cx="1223963" cy="995363"/>
          </a:xfrm>
          <a:prstGeom prst="straightConnector1">
            <a:avLst/>
          </a:prstGeom>
          <a:ln w="12700" cap="flat" cmpd="sng">
            <a:solidFill>
              <a:srgbClr val="FFC000"/>
            </a:solidFill>
            <a:prstDash val="solid"/>
            <a:round/>
            <a:headEnd type="none" w="med" len="med"/>
            <a:tailEnd type="arrow" w="med" len="med"/>
          </a:ln>
        </p:spPr>
      </p:cxnSp>
      <p:cxnSp>
        <p:nvCxnSpPr>
          <p:cNvPr id="30739" name="直接箭头连接符 164"/>
          <p:cNvCxnSpPr>
            <a:stCxn id="30724" idx="3"/>
            <a:endCxn id="30735" idx="1"/>
          </p:cNvCxnSpPr>
          <p:nvPr/>
        </p:nvCxnSpPr>
        <p:spPr>
          <a:xfrm flipV="1">
            <a:off x="3060700" y="4346575"/>
            <a:ext cx="1223963" cy="563563"/>
          </a:xfrm>
          <a:prstGeom prst="straightConnector1">
            <a:avLst/>
          </a:prstGeom>
          <a:ln w="12700" cap="flat" cmpd="sng">
            <a:solidFill>
              <a:srgbClr val="FFC000"/>
            </a:solidFill>
            <a:prstDash val="solid"/>
            <a:round/>
            <a:headEnd type="none" w="med" len="med"/>
            <a:tailEnd type="arrow" w="med" len="med"/>
          </a:ln>
        </p:spPr>
      </p:cxnSp>
      <p:cxnSp>
        <p:nvCxnSpPr>
          <p:cNvPr id="30740" name="直接箭头连接符 165"/>
          <p:cNvCxnSpPr>
            <a:stCxn id="30724" idx="3"/>
            <a:endCxn id="30736" idx="1"/>
          </p:cNvCxnSpPr>
          <p:nvPr/>
        </p:nvCxnSpPr>
        <p:spPr>
          <a:xfrm flipV="1">
            <a:off x="3060700" y="4778375"/>
            <a:ext cx="1223963" cy="131763"/>
          </a:xfrm>
          <a:prstGeom prst="straightConnector1">
            <a:avLst/>
          </a:prstGeom>
          <a:ln w="12700" cap="flat" cmpd="sng">
            <a:solidFill>
              <a:srgbClr val="FFC000"/>
            </a:solidFill>
            <a:prstDash val="solid"/>
            <a:round/>
            <a:headEnd type="none" w="med" len="med"/>
            <a:tailEnd type="arrow" w="med" len="med"/>
          </a:ln>
        </p:spPr>
      </p:cxnSp>
      <p:sp>
        <p:nvSpPr>
          <p:cNvPr id="30741" name="TextBox 157"/>
          <p:cNvSpPr/>
          <p:nvPr/>
        </p:nvSpPr>
        <p:spPr>
          <a:xfrm>
            <a:off x="4283075" y="5041900"/>
            <a:ext cx="4702175" cy="338138"/>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5</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、我局的答复内容</a:t>
            </a:r>
            <a:endParaRPr lang="zh-CN" altLang="en-US" dirty="0">
              <a:latin typeface="新宋体-18030" charset="-122"/>
              <a:ea typeface="宋体" panose="02010600030101010101" pitchFamily="2" charset="-122"/>
            </a:endParaRPr>
          </a:p>
        </p:txBody>
      </p:sp>
      <p:sp>
        <p:nvSpPr>
          <p:cNvPr id="30742" name="TextBox 157"/>
          <p:cNvSpPr/>
          <p:nvPr/>
        </p:nvSpPr>
        <p:spPr>
          <a:xfrm>
            <a:off x="4283075" y="5473700"/>
            <a:ext cx="4695825" cy="338138"/>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6</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、享有复议诉讼权利及期限；</a:t>
            </a:r>
            <a:endParaRPr lang="zh-CN" altLang="en-US" dirty="0">
              <a:latin typeface="新宋体-18030" charset="-122"/>
              <a:ea typeface="宋体" panose="02010600030101010101" pitchFamily="2" charset="-122"/>
            </a:endParaRPr>
          </a:p>
        </p:txBody>
      </p:sp>
      <p:sp>
        <p:nvSpPr>
          <p:cNvPr id="30743" name="TextBox 157"/>
          <p:cNvSpPr/>
          <p:nvPr/>
        </p:nvSpPr>
        <p:spPr>
          <a:xfrm>
            <a:off x="4283075" y="5897563"/>
            <a:ext cx="4705350" cy="585787"/>
          </a:xfrm>
          <a:prstGeom prst="rect">
            <a:avLst/>
          </a:prstGeom>
          <a:solidFill>
            <a:srgbClr val="C2D59B">
              <a:alpha val="50195"/>
            </a:srgbClr>
          </a:solidFill>
          <a:ln w="6350" cap="flat" cmpd="sng">
            <a:solidFill>
              <a:srgbClr val="A5D028"/>
            </a:solidFill>
            <a:prstDash val="solid"/>
            <a:miter/>
            <a:headEnd type="none" w="med" len="med"/>
            <a:tailEnd type="none" w="med" len="med"/>
          </a:ln>
        </p:spPr>
        <p:txBody>
          <a:bodyPr anchor="ctr" anchorCtr="0">
            <a:spAutoFit/>
          </a:bodyPr>
          <a:p>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7</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、单位名称、时间</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	</a:t>
            </a:r>
            <a:endPar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*科室是否可以直接出具答复书</a:t>
            </a:r>
            <a:endParaRPr lang="zh-CN" altLang="en-US" dirty="0">
              <a:latin typeface="新宋体-18030" charset="-122"/>
              <a:ea typeface="宋体" panose="02010600030101010101" pitchFamily="2" charset="-122"/>
            </a:endParaRPr>
          </a:p>
        </p:txBody>
      </p:sp>
      <p:cxnSp>
        <p:nvCxnSpPr>
          <p:cNvPr id="30744" name="直接箭头连接符 38"/>
          <p:cNvCxnSpPr>
            <a:stCxn id="30724" idx="3"/>
            <a:endCxn id="30741" idx="1"/>
          </p:cNvCxnSpPr>
          <p:nvPr/>
        </p:nvCxnSpPr>
        <p:spPr>
          <a:xfrm>
            <a:off x="3060700" y="4910138"/>
            <a:ext cx="1223963" cy="300037"/>
          </a:xfrm>
          <a:prstGeom prst="straightConnector1">
            <a:avLst/>
          </a:prstGeom>
          <a:ln w="12700" cap="flat" cmpd="sng">
            <a:solidFill>
              <a:srgbClr val="FFC000"/>
            </a:solidFill>
            <a:prstDash val="solid"/>
            <a:round/>
            <a:headEnd type="none" w="med" len="med"/>
            <a:tailEnd type="arrow" w="med" len="med"/>
          </a:ln>
        </p:spPr>
      </p:cxnSp>
      <p:cxnSp>
        <p:nvCxnSpPr>
          <p:cNvPr id="30745" name="直接箭头连接符 39"/>
          <p:cNvCxnSpPr>
            <a:stCxn id="30724" idx="3"/>
            <a:endCxn id="30742" idx="1"/>
          </p:cNvCxnSpPr>
          <p:nvPr/>
        </p:nvCxnSpPr>
        <p:spPr>
          <a:xfrm>
            <a:off x="3060700" y="4910138"/>
            <a:ext cx="1223963" cy="733425"/>
          </a:xfrm>
          <a:prstGeom prst="straightConnector1">
            <a:avLst/>
          </a:prstGeom>
          <a:ln w="12700" cap="flat" cmpd="sng">
            <a:solidFill>
              <a:srgbClr val="FFC000"/>
            </a:solidFill>
            <a:prstDash val="solid"/>
            <a:round/>
            <a:headEnd type="none" w="med" len="med"/>
            <a:tailEnd type="arrow" w="med" len="med"/>
          </a:ln>
        </p:spPr>
      </p:cxnSp>
      <p:cxnSp>
        <p:nvCxnSpPr>
          <p:cNvPr id="30746" name="直接箭头连接符 40"/>
          <p:cNvCxnSpPr>
            <a:stCxn id="30724" idx="3"/>
            <a:endCxn id="30743" idx="1"/>
          </p:cNvCxnSpPr>
          <p:nvPr/>
        </p:nvCxnSpPr>
        <p:spPr>
          <a:xfrm>
            <a:off x="3060700" y="4910138"/>
            <a:ext cx="1223963" cy="1281112"/>
          </a:xfrm>
          <a:prstGeom prst="straightConnector1">
            <a:avLst/>
          </a:prstGeom>
          <a:ln w="12700" cap="flat" cmpd="sng">
            <a:solidFill>
              <a:srgbClr val="FFC000"/>
            </a:solidFill>
            <a:prstDash val="solid"/>
            <a:round/>
            <a:headEnd type="none" w="med" len="med"/>
            <a:tailEnd type="arrow" w="med" len="med"/>
          </a:ln>
        </p:spPr>
      </p:cxnSp>
      <p:sp>
        <p:nvSpPr>
          <p:cNvPr id="2" name="矩形 1"/>
          <p:cNvSpPr/>
          <p:nvPr/>
        </p:nvSpPr>
        <p:spPr>
          <a:xfrm>
            <a:off x="34925" y="0"/>
            <a:ext cx="9074150"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矩形 2"/>
          <p:cNvSpPr/>
          <p:nvPr/>
        </p:nvSpPr>
        <p:spPr>
          <a:xfrm>
            <a:off x="-25400" y="6669088"/>
            <a:ext cx="9134475" cy="195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ln/>
        </p:spPr>
        <p:txBody>
          <a:bodyPr vert="horz" wrap="square" lIns="91440" tIns="45720" rIns="91440" bIns="45720" anchor="b" anchorCtr="0"/>
          <a:p>
            <a:pPr eaLnBrk="1" hangingPunct="1"/>
            <a:endParaRPr lang="zh-CN" altLang="en-US" dirty="0"/>
          </a:p>
        </p:txBody>
      </p:sp>
      <p:sp>
        <p:nvSpPr>
          <p:cNvPr id="31746" name="内容占位符 2"/>
          <p:cNvSpPr>
            <a:spLocks noGrp="1"/>
          </p:cNvSpPr>
          <p:nvPr>
            <p:ph idx="1"/>
          </p:nvPr>
        </p:nvSpPr>
        <p:spPr>
          <a:ln/>
        </p:spPr>
        <p:txBody>
          <a:bodyPr vert="horz" wrap="square" lIns="91440" tIns="45720" rIns="91440" bIns="45720" anchor="t" anchorCtr="0"/>
          <a:p>
            <a:pPr eaLnBrk="1" hangingPunct="1"/>
            <a:endParaRPr lang="zh-CN" altLang="en-US" dirty="0"/>
          </a:p>
        </p:txBody>
      </p:sp>
      <p:pic>
        <p:nvPicPr>
          <p:cNvPr id="31747" name="图片 4" descr="8442408ebb0215b3dbae4ae0a086a73"/>
          <p:cNvPicPr>
            <a:picLocks noChangeAspect="1"/>
          </p:cNvPicPr>
          <p:nvPr/>
        </p:nvPicPr>
        <p:blipFill>
          <a:blip r:embed="rId1"/>
          <a:srcRect r="-670" b="8975"/>
          <a:stretch>
            <a:fillRect/>
          </a:stretch>
        </p:blipFill>
        <p:spPr>
          <a:xfrm>
            <a:off x="1568450" y="1028700"/>
            <a:ext cx="3579813" cy="5603875"/>
          </a:xfrm>
          <a:prstGeom prst="rect">
            <a:avLst/>
          </a:prstGeom>
          <a:noFill/>
          <a:ln w="9525">
            <a:noFill/>
          </a:ln>
        </p:spPr>
      </p:pic>
      <p:pic>
        <p:nvPicPr>
          <p:cNvPr id="31748" name="图片 5" descr="d21fd9a7eeaa8af1d5d28e6e0cc3f4d"/>
          <p:cNvPicPr>
            <a:picLocks noChangeAspect="1"/>
          </p:cNvPicPr>
          <p:nvPr/>
        </p:nvPicPr>
        <p:blipFill>
          <a:blip r:embed="rId2"/>
          <a:srcRect r="-1273" b="4391"/>
          <a:stretch>
            <a:fillRect/>
          </a:stretch>
        </p:blipFill>
        <p:spPr>
          <a:xfrm>
            <a:off x="5075238" y="1033463"/>
            <a:ext cx="3621087" cy="5564187"/>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a:ln/>
        </p:spPr>
        <p:txBody>
          <a:bodyPr vert="horz" wrap="square" lIns="91440" tIns="45720" rIns="91440" bIns="45720" anchor="b" anchorCtr="0"/>
          <a:p>
            <a:pPr eaLnBrk="1" hangingPunct="1"/>
            <a:endParaRPr lang="zh-CN" altLang="en-US" dirty="0"/>
          </a:p>
        </p:txBody>
      </p:sp>
      <p:pic>
        <p:nvPicPr>
          <p:cNvPr id="32770" name="图片 6" descr="184a7d75394223b34c44e1ab2344811"/>
          <p:cNvPicPr>
            <a:picLocks noGrp="1" noChangeAspect="1"/>
          </p:cNvPicPr>
          <p:nvPr>
            <p:ph idx="1"/>
          </p:nvPr>
        </p:nvPicPr>
        <p:blipFill>
          <a:blip r:embed="rId1"/>
          <a:stretch>
            <a:fillRect/>
          </a:stretch>
        </p:blipFill>
        <p:spPr>
          <a:xfrm>
            <a:off x="3192463" y="1468438"/>
            <a:ext cx="3551237" cy="4765675"/>
          </a:xfr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1116013" y="765175"/>
            <a:ext cx="7632700" cy="431800"/>
          </a:xfrm>
          <a:ln/>
        </p:spPr>
        <p:txBody>
          <a:bodyPr vert="horz" wrap="square" lIns="91440" tIns="45720" rIns="91440" bIns="45720" anchor="t" anchorCtr="0"/>
          <a:p>
            <a:pPr/>
            <a:r>
              <a:rPr lang="en-US" altLang="zh-CN" kern="1200" dirty="0">
                <a:latin typeface="华文新魏" pitchFamily="2" charset="-122"/>
                <a:ea typeface="隶书" pitchFamily="49" charset="-122"/>
                <a:cs typeface="+mj-cs"/>
              </a:rPr>
              <a:t>         </a:t>
            </a:r>
            <a:r>
              <a:rPr lang="zh-CN" altLang="en-US" b="1" kern="1200" dirty="0">
                <a:latin typeface="宋体" panose="02010600030101010101" pitchFamily="2" charset="-122"/>
                <a:ea typeface="宋体" panose="02010600030101010101" pitchFamily="2" charset="-122"/>
                <a:cs typeface="+mj-cs"/>
              </a:rPr>
              <a:t>（</a:t>
            </a:r>
            <a:r>
              <a:rPr lang="en-US" altLang="zh-CN" kern="1200" dirty="0">
                <a:latin typeface="华文新魏" pitchFamily="2" charset="-122"/>
                <a:ea typeface="隶书" pitchFamily="49" charset="-122"/>
                <a:cs typeface="+mj-cs"/>
              </a:rPr>
              <a:t> </a:t>
            </a:r>
            <a:r>
              <a:rPr lang="zh-CN" altLang="en-US" b="1" kern="1200" dirty="0">
                <a:latin typeface="宋体" panose="02010600030101010101" pitchFamily="2" charset="-122"/>
                <a:ea typeface="宋体" panose="02010600030101010101" pitchFamily="2" charset="-122"/>
                <a:cs typeface="+mj-cs"/>
              </a:rPr>
              <a:t>四）举报案件办理的实体性要求</a:t>
            </a:r>
            <a:endParaRPr lang="zh-CN" altLang="en-US" b="1" kern="1200" dirty="0">
              <a:latin typeface="宋体" panose="02010600030101010101" pitchFamily="2" charset="-122"/>
              <a:ea typeface="宋体" panose="02010600030101010101" pitchFamily="2" charset="-122"/>
              <a:cs typeface="+mj-cs"/>
            </a:endParaRPr>
          </a:p>
        </p:txBody>
      </p:sp>
      <p:graphicFrame>
        <p:nvGraphicFramePr>
          <p:cNvPr id="12" name="图示 11"/>
          <p:cNvGraphicFramePr/>
          <p:nvPr/>
        </p:nvGraphicFramePr>
        <p:xfrm>
          <a:off x="755575" y="1700808"/>
          <a:ext cx="7857039" cy="46037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矩形 1"/>
          <p:cNvSpPr/>
          <p:nvPr/>
        </p:nvSpPr>
        <p:spPr>
          <a:xfrm>
            <a:off x="0" y="44450"/>
            <a:ext cx="9109075"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矩形 2"/>
          <p:cNvSpPr/>
          <p:nvPr/>
        </p:nvSpPr>
        <p:spPr>
          <a:xfrm>
            <a:off x="0" y="6669088"/>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p:nvPr>
        </p:nvSpPr>
        <p:spPr>
          <a:xfrm>
            <a:off x="457200" y="274638"/>
            <a:ext cx="8229600" cy="10112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1</a:t>
            </a: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、证据的搜集和使用</a:t>
            </a:r>
            <a:endPar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099" name="内容占位符 2"/>
          <p:cNvSpPr>
            <a:spLocks noGrp="1"/>
          </p:cNvSpPr>
          <p:nvPr>
            <p:ph idx="1"/>
          </p:nvPr>
        </p:nvSpPr>
        <p:spPr>
          <a:xfrm>
            <a:off x="357188" y="1285875"/>
            <a:ext cx="7858125" cy="4768850"/>
          </a:xfrm>
        </p:spPr>
        <p:txBody>
          <a:bodyPr vert="horz" wrap="square" lIns="91440" tIns="45720" rIns="91440" bIns="45720" numCol="1" anchor="t" anchorCtr="0" compatLnSpc="1">
            <a:normAutofit lnSpcReduction="10000"/>
          </a:bodyPr>
          <a:lstStyle/>
          <a:p>
            <a:pPr marL="640080" marR="0" lvl="1" indent="-237490" algn="l" defTabSz="914400" rtl="0" eaLnBrk="1" fontAlgn="auto" latinLnBrk="0" hangingPunct="1">
              <a:lnSpc>
                <a:spcPct val="100000"/>
              </a:lnSpc>
              <a:spcBef>
                <a:spcPts val="550"/>
              </a:spcBef>
              <a:spcAft>
                <a:spcPts val="0"/>
              </a:spcAft>
              <a:buClr>
                <a:schemeClr val="accent1"/>
              </a:buClr>
              <a:buSzTx/>
              <a:buFont typeface="Arial" panose="020B0604020202020204" pitchFamily="34" charset="0"/>
              <a:buNone/>
              <a:defRPr/>
            </a:pP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490" algn="l" defTabSz="914400" rtl="0" eaLnBrk="1" fontAlgn="auto" latinLnBrk="0" hangingPunct="1">
              <a:lnSpc>
                <a:spcPct val="100000"/>
              </a:lnSpc>
              <a:spcBef>
                <a:spcPts val="550"/>
              </a:spcBef>
              <a:spcAft>
                <a:spcPts val="0"/>
              </a:spcAft>
              <a:buClr>
                <a:schemeClr val="accent1"/>
              </a:buClr>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证据的“三性”：证据的采纳标准</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490" algn="l" defTabSz="914400" rtl="0" eaLnBrk="1" fontAlgn="auto" latinLnBrk="0" hangingPunct="1">
              <a:lnSpc>
                <a:spcPct val="100000"/>
              </a:lnSpc>
              <a:spcBef>
                <a:spcPts val="550"/>
              </a:spcBef>
              <a:spcAft>
                <a:spcPts val="0"/>
              </a:spcAft>
              <a:buClr>
                <a:schemeClr val="accent1"/>
              </a:buClr>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1</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、证据的合法性：证据的可采性，包括证据主体必须符合法律规定；收集和取证方式符合法定程序。</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490" algn="l" defTabSz="914400" rtl="0" eaLnBrk="1" fontAlgn="auto" latinLnBrk="0" hangingPunct="1">
              <a:lnSpc>
                <a:spcPct val="100000"/>
              </a:lnSpc>
              <a:spcBef>
                <a:spcPts val="550"/>
              </a:spcBef>
              <a:spcAft>
                <a:spcPts val="0"/>
              </a:spcAft>
              <a:buClr>
                <a:schemeClr val="accent1"/>
              </a:buClr>
              <a:buSzTx/>
              <a:buFont typeface="Arial" panose="020B0604020202020204" pitchFamily="34" charset="0"/>
              <a:buNone/>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、证据的真实性：证据客观真实；排除虚假证据。</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490" algn="l" defTabSz="914400" rtl="0" eaLnBrk="1" fontAlgn="auto" latinLnBrk="0" hangingPunct="1">
              <a:lnSpc>
                <a:spcPct val="100000"/>
              </a:lnSpc>
              <a:spcBef>
                <a:spcPts val="550"/>
              </a:spcBef>
              <a:spcAft>
                <a:spcPts val="0"/>
              </a:spcAft>
              <a:buClr>
                <a:schemeClr val="accent1"/>
              </a:buClr>
              <a:buSzTx/>
              <a:buFont typeface="Arial" panose="020B0604020202020204" pitchFamily="34" charset="0"/>
              <a:buNone/>
              <a:defRPr/>
            </a:pP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2800" b="0" i="0" u="none" strike="noStrike" kern="1200" cap="none" spc="0" normalizeH="0" baseline="0" noProof="0" dirty="0" smtClean="0">
                <a:ln>
                  <a:noFill/>
                </a:ln>
                <a:solidFill>
                  <a:schemeClr val="tx1"/>
                </a:solidFill>
                <a:effectLst/>
                <a:uLnTx/>
                <a:uFillTx/>
                <a:latin typeface="+mn-lt"/>
                <a:ea typeface="+mn-ea"/>
                <a:cs typeface="+mn-cs"/>
              </a:rPr>
              <a:t>、证据的关联性：证明的内容与案件事实是否有关；证明的问题对案件事实认定是否具有实质性意义；对于要证明的事实是否具有证明力。</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457200" y="274638"/>
            <a:ext cx="8229600" cy="10112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6866" name="内容占位符 2"/>
          <p:cNvSpPr>
            <a:spLocks noGrp="1"/>
          </p:cNvSpPr>
          <p:nvPr>
            <p:ph idx="1"/>
          </p:nvPr>
        </p:nvSpPr>
        <p:spPr>
          <a:xfrm>
            <a:off x="428625" y="1285875"/>
            <a:ext cx="8229600" cy="4768850"/>
          </a:xfrm>
          <a:ln/>
        </p:spPr>
        <p:txBody>
          <a:bodyPr vert="horz" wrap="square" lIns="91440" tIns="45720" rIns="91440" bIns="45720" anchor="t" anchorCtr="0"/>
          <a:p>
            <a:pPr lvl="1" eaLnBrk="1" hangingPunct="1">
              <a:buFont typeface="Arial" panose="020B0604020202020204" pitchFamily="34" charset="0"/>
              <a:buNone/>
            </a:pPr>
            <a:r>
              <a:rPr lang="zh-CN" altLang="en-US" dirty="0"/>
              <a:t> </a:t>
            </a:r>
            <a:r>
              <a:rPr lang="en-US" altLang="zh-CN" sz="2000" dirty="0"/>
              <a:t>   </a:t>
            </a:r>
            <a:r>
              <a:rPr lang="zh-CN" altLang="en-US" sz="2000" dirty="0"/>
              <a:t>证据的合法性问题</a:t>
            </a:r>
            <a:endParaRPr lang="en-US" altLang="zh-CN" sz="2000" dirty="0"/>
          </a:p>
          <a:p>
            <a:pPr lvl="1" eaLnBrk="1" hangingPunct="1">
              <a:buFont typeface="Arial" panose="020B0604020202020204" pitchFamily="34" charset="0"/>
              <a:buNone/>
            </a:pPr>
            <a:r>
              <a:rPr lang="en-US" altLang="zh-CN" sz="2000" dirty="0"/>
              <a:t>      </a:t>
            </a:r>
            <a:r>
              <a:rPr lang="zh-CN" altLang="en-US" sz="2000" dirty="0"/>
              <a:t>（</a:t>
            </a:r>
            <a:r>
              <a:rPr lang="en-US" altLang="zh-CN" sz="2000" dirty="0"/>
              <a:t>1</a:t>
            </a:r>
            <a:r>
              <a:rPr lang="zh-CN" altLang="en-US" sz="2000" dirty="0"/>
              <a:t>）违反法定程序收集的证据的效力</a:t>
            </a:r>
            <a:endParaRPr lang="en-US" altLang="zh-CN" sz="2000" dirty="0"/>
          </a:p>
          <a:p>
            <a:pPr lvl="1" eaLnBrk="1" hangingPunct="1">
              <a:buFont typeface="Arial" panose="020B0604020202020204" pitchFamily="34" charset="0"/>
              <a:buNone/>
            </a:pPr>
            <a:r>
              <a:rPr lang="en-US" altLang="zh-CN" sz="2000" dirty="0"/>
              <a:t>        </a:t>
            </a:r>
            <a:r>
              <a:rPr lang="zh-CN" altLang="en-US" sz="2000" dirty="0"/>
              <a:t>被告严重违反法定程序收集的证据不能作为认定案件事实的根据，包括违反正当程序收集的证据（如回避权）；以偷拍、偷录、窃听等手段获取并给他人合法权益造成侵害的证据材料；以利诱、欺诈、胁迫、暴力等不正当手段获取的证据材料；无正当理由超出举证期限后提供的证据材料；未办理法定证明手续的域外证据等。</a:t>
            </a:r>
            <a:endParaRPr lang="en-US" altLang="zh-CN" sz="2000" dirty="0"/>
          </a:p>
          <a:p>
            <a:pPr lvl="1" eaLnBrk="1" hangingPunct="1">
              <a:buFont typeface="Arial" panose="020B0604020202020204" pitchFamily="34" charset="0"/>
              <a:buNone/>
            </a:pPr>
            <a:r>
              <a:rPr lang="en-US" altLang="zh-CN" sz="2000" dirty="0"/>
              <a:t>     </a:t>
            </a:r>
            <a:r>
              <a:rPr lang="zh-CN" altLang="en-US" sz="2000" dirty="0"/>
              <a:t>（</a:t>
            </a:r>
            <a:r>
              <a:rPr lang="en-US" altLang="zh-CN" sz="2000" dirty="0"/>
              <a:t>2</a:t>
            </a:r>
            <a:r>
              <a:rPr lang="zh-CN" altLang="en-US" sz="2000" dirty="0"/>
              <a:t>）疑难问题：以偷拍、偷录、窃听等手段获取的的证据的效力问题：侵犯公民人格尊严的证据（如偷录、窃听公民之间的谈话、偷拍他人的私生活等）；行政机关在检查、调查过程中发现行政相对人违法行为，未经同意进行拍摄、录音等取得的视听资料具备证据的合法性；行政相对人、旁观人员在行政机关执法时采取偷拍、偷录等手段取得的证据；行政机关通过在公共场所设置的监控设施拍摄、录制的非现场证据；行政相对人之间、行政相对人与行政机关工作人员之间就民事问题的谈话。</a:t>
            </a:r>
            <a:endParaRPr lang="en-US" altLang="zh-CN"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457200" y="274638"/>
            <a:ext cx="8229600" cy="10112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对证据的要求</a:t>
            </a:r>
            <a:endPar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8914" name="内容占位符 2"/>
          <p:cNvSpPr>
            <a:spLocks noGrp="1"/>
          </p:cNvSpPr>
          <p:nvPr>
            <p:ph idx="1"/>
          </p:nvPr>
        </p:nvSpPr>
        <p:spPr>
          <a:xfrm>
            <a:off x="428625" y="1285875"/>
            <a:ext cx="8229600" cy="4768850"/>
          </a:xfrm>
          <a:ln/>
        </p:spPr>
        <p:txBody>
          <a:bodyPr vert="horz" wrap="square" lIns="91440" tIns="45720" rIns="91440" bIns="45720" anchor="t" anchorCtr="0"/>
          <a:p>
            <a:pPr lvl="1" eaLnBrk="1" hangingPunct="1">
              <a:buFont typeface="Arial" panose="020B0604020202020204" pitchFamily="34" charset="0"/>
              <a:buNone/>
            </a:pPr>
            <a:r>
              <a:rPr lang="zh-CN" altLang="en-US" dirty="0"/>
              <a:t> </a:t>
            </a:r>
            <a:r>
              <a:rPr lang="en-US" altLang="zh-CN" dirty="0"/>
              <a:t>  </a:t>
            </a:r>
            <a:r>
              <a:rPr lang="zh-CN" altLang="en-US" dirty="0"/>
              <a:t>（一）书证</a:t>
            </a:r>
            <a:endParaRPr lang="en-US" altLang="zh-CN" dirty="0"/>
          </a:p>
          <a:p>
            <a:pPr lvl="1" eaLnBrk="1" hangingPunct="1">
              <a:buFont typeface="Arial" panose="020B0604020202020204" pitchFamily="34" charset="0"/>
              <a:buNone/>
            </a:pPr>
            <a:r>
              <a:rPr lang="en-US" altLang="zh-CN" dirty="0"/>
              <a:t>      </a:t>
            </a:r>
            <a:r>
              <a:rPr lang="zh-CN" altLang="en-US" dirty="0"/>
              <a:t>书证系以其所载文字、符号、图案等表达出来的思想内容来证明案件事实的书面材料。</a:t>
            </a:r>
            <a:endParaRPr lang="en-US" altLang="zh-CN" dirty="0"/>
          </a:p>
          <a:p>
            <a:pPr lvl="1" eaLnBrk="1" hangingPunct="1">
              <a:buFont typeface="Arial" panose="020B0604020202020204" pitchFamily="34" charset="0"/>
              <a:buNone/>
            </a:pPr>
            <a:r>
              <a:rPr lang="zh-CN" altLang="en-US" dirty="0"/>
              <a:t>      基本要求：</a:t>
            </a:r>
            <a:r>
              <a:rPr lang="en-US" altLang="zh-CN" dirty="0"/>
              <a:t>1</a:t>
            </a:r>
            <a:r>
              <a:rPr lang="zh-CN" altLang="en-US" dirty="0"/>
              <a:t>、提供书证的原件，提供原件确有困难的可以提供与原件核对无误的复印件、照片、节录本；</a:t>
            </a:r>
            <a:r>
              <a:rPr lang="en-US" altLang="zh-CN" dirty="0"/>
              <a:t>2</a:t>
            </a:r>
            <a:r>
              <a:rPr lang="zh-CN" altLang="en-US" dirty="0"/>
              <a:t>、提供由有关部门保管的书证原件的复印件的，应当注明出处，经该部门核对后加盖其印章；</a:t>
            </a:r>
            <a:r>
              <a:rPr lang="en-US" altLang="zh-CN" dirty="0"/>
              <a:t>3</a:t>
            </a:r>
            <a:r>
              <a:rPr lang="zh-CN" altLang="en-US" dirty="0"/>
              <a:t>、提供报表、图纸、会计坏账、谈话类笔录等，应当有行政执法人员、被询问人、陈述人、谈话人签名或者盖章。</a:t>
            </a:r>
            <a:r>
              <a:rPr lang="en-US" altLang="zh-CN" dirty="0"/>
              <a:t>    </a:t>
            </a:r>
            <a:endParaRPr lang="en-US" altLang="zh-C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457200" y="274638"/>
            <a:ext cx="8229600" cy="10112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0962" name="内容占位符 2"/>
          <p:cNvSpPr>
            <a:spLocks noGrp="1"/>
          </p:cNvSpPr>
          <p:nvPr>
            <p:ph idx="1"/>
          </p:nvPr>
        </p:nvSpPr>
        <p:spPr>
          <a:xfrm>
            <a:off x="428625" y="1285875"/>
            <a:ext cx="8229600" cy="4768850"/>
          </a:xfrm>
          <a:ln/>
        </p:spPr>
        <p:txBody>
          <a:bodyPr vert="horz" wrap="square" lIns="91440" tIns="45720" rIns="91440" bIns="45720" anchor="t" anchorCtr="0"/>
          <a:p>
            <a:pPr lvl="1" eaLnBrk="1" hangingPunct="1">
              <a:buFont typeface="Arial" panose="020B0604020202020204" pitchFamily="34" charset="0"/>
              <a:buNone/>
            </a:pPr>
            <a:r>
              <a:rPr lang="zh-CN" altLang="en-US" dirty="0"/>
              <a:t> </a:t>
            </a:r>
            <a:r>
              <a:rPr lang="en-US" altLang="zh-CN" dirty="0"/>
              <a:t>      </a:t>
            </a:r>
            <a:r>
              <a:rPr lang="zh-CN" altLang="en-US" dirty="0"/>
              <a:t>（二）物证</a:t>
            </a:r>
            <a:endParaRPr lang="en-US" altLang="zh-CN" dirty="0"/>
          </a:p>
          <a:p>
            <a:pPr lvl="1" eaLnBrk="1" hangingPunct="1">
              <a:buFont typeface="Arial" panose="020B0604020202020204" pitchFamily="34" charset="0"/>
              <a:buNone/>
            </a:pPr>
            <a:r>
              <a:rPr lang="en-US" altLang="zh-CN" dirty="0"/>
              <a:t>        </a:t>
            </a:r>
            <a:r>
              <a:rPr lang="zh-CN" altLang="en-US" dirty="0"/>
              <a:t>物证是泛指一切实物形态存在和表现形式的证据，包括实体证据、痕迹证据、微量证据和气味证据。</a:t>
            </a:r>
            <a:endParaRPr lang="en-US" altLang="zh-CN" dirty="0"/>
          </a:p>
          <a:p>
            <a:pPr lvl="1" eaLnBrk="1" hangingPunct="1">
              <a:buFont typeface="Arial" panose="020B0604020202020204" pitchFamily="34" charset="0"/>
              <a:buNone/>
            </a:pPr>
            <a:r>
              <a:rPr lang="en-US" altLang="zh-CN" dirty="0"/>
              <a:t>       </a:t>
            </a:r>
            <a:r>
              <a:rPr lang="zh-CN" altLang="en-US" dirty="0"/>
              <a:t>基本要求：提供物证应当提供原物，提供原物有困难的，可以提供与原物核对无误的复制件或者该物证的照片、录像等其他证据。</a:t>
            </a:r>
            <a:r>
              <a:rPr lang="en-US" altLang="zh-CN" dirty="0"/>
              <a:t>    </a:t>
            </a:r>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xfrm>
            <a:off x="1928813" y="714375"/>
            <a:ext cx="5773737" cy="1211263"/>
          </a:xfrm>
          <a:ln/>
        </p:spPr>
        <p:txBody>
          <a:bodyPr vert="horz" wrap="square" lIns="91440" tIns="45720" rIns="91440" bIns="45720" anchor="t" anchorCtr="0"/>
          <a:p>
            <a:pPr eaLnBrk="1" hangingPunct="1"/>
            <a:r>
              <a:rPr lang="zh-CN" altLang="zh-CN" sz="2800" b="1" dirty="0">
                <a:ea typeface="新宋体" panose="02010609030101010101" pitchFamily="49" charset="-122"/>
              </a:rPr>
              <a:t> </a:t>
            </a:r>
            <a:endParaRPr lang="zh-CN" altLang="en-US" sz="2800" b="1" dirty="0">
              <a:latin typeface="Calibri" panose="020F0502020204030204" pitchFamily="34" charset="0"/>
              <a:ea typeface="黑体" panose="02010609060101010101" pitchFamily="49" charset="-122"/>
            </a:endParaRPr>
          </a:p>
        </p:txBody>
      </p:sp>
      <p:sp>
        <p:nvSpPr>
          <p:cNvPr id="19458" name="Rectangle 3"/>
          <p:cNvSpPr>
            <a:spLocks noGrp="1"/>
          </p:cNvSpPr>
          <p:nvPr>
            <p:ph idx="1"/>
          </p:nvPr>
        </p:nvSpPr>
        <p:spPr>
          <a:xfrm>
            <a:off x="684213" y="1484313"/>
            <a:ext cx="8137525" cy="4525962"/>
          </a:xfrm>
          <a:ln/>
        </p:spPr>
        <p:txBody>
          <a:bodyPr vert="horz" wrap="square" lIns="91440" tIns="45720" rIns="91440" bIns="45720" anchor="t" anchorCtr="0"/>
          <a:p>
            <a:pPr marL="0" indent="0" eaLnBrk="1" hangingPunct="1">
              <a:lnSpc>
                <a:spcPct val="170000"/>
              </a:lnSpc>
              <a:spcBef>
                <a:spcPct val="0"/>
              </a:spcBef>
              <a:buNone/>
            </a:pPr>
            <a:r>
              <a:rPr lang="zh-CN" altLang="zh-CN" sz="2600" b="1" dirty="0">
                <a:latin typeface="新宋体" panose="02010609030101010101" pitchFamily="49" charset="-122"/>
                <a:ea typeface="新宋体" panose="02010609030101010101" pitchFamily="49" charset="-122"/>
              </a:rPr>
              <a:t>    </a:t>
            </a:r>
            <a:endParaRPr lang="zh-CN" altLang="zh-CN" sz="2800" b="1" dirty="0">
              <a:latin typeface="新宋体-18030" charset="-122"/>
              <a:ea typeface="新宋体-18030" charset="-122"/>
            </a:endParaRPr>
          </a:p>
        </p:txBody>
      </p:sp>
      <p:sp>
        <p:nvSpPr>
          <p:cNvPr id="19459" name="Rectangle 7"/>
          <p:cNvSpPr/>
          <p:nvPr/>
        </p:nvSpPr>
        <p:spPr>
          <a:xfrm>
            <a:off x="179388" y="1484313"/>
            <a:ext cx="8786812" cy="3538537"/>
          </a:xfrm>
          <a:prstGeom prst="rect">
            <a:avLst/>
          </a:prstGeom>
          <a:noFill/>
          <a:ln w="9525">
            <a:noFill/>
          </a:ln>
        </p:spPr>
        <p:txBody>
          <a:bodyPr anchor="ctr" anchorCtr="0">
            <a:spAutoFit/>
          </a:bodyPr>
          <a:p>
            <a:pPr indent="408305"/>
            <a:r>
              <a:rPr lang="zh-CN" altLang="en-US" sz="2800" b="1" dirty="0">
                <a:latin typeface="Calibri" panose="020F0502020204030204" pitchFamily="34" charset="0"/>
                <a:ea typeface="黑体" panose="02010609060101010101" pitchFamily="49" charset="-122"/>
              </a:rPr>
              <a:t> </a:t>
            </a:r>
            <a:endParaRPr lang="en-US" altLang="zh-CN" sz="2800" b="1" dirty="0">
              <a:latin typeface="新宋体-18030" charset="-122"/>
              <a:ea typeface="宋体" panose="02010600030101010101" pitchFamily="2" charset="-122"/>
            </a:endParaRPr>
          </a:p>
          <a:p>
            <a:pPr indent="408305"/>
            <a:endParaRPr lang="zh-CN" altLang="en-US" sz="2800" b="1" dirty="0">
              <a:latin typeface="Calibri" panose="020F0502020204030204" pitchFamily="34" charset="0"/>
              <a:ea typeface="黑体" panose="02010609060101010101" pitchFamily="49" charset="-122"/>
            </a:endParaRPr>
          </a:p>
          <a:p>
            <a:pPr indent="408305"/>
            <a:endParaRPr lang="en-US" altLang="zh-CN" sz="2800" b="1" dirty="0">
              <a:latin typeface="Calibri" panose="020F0502020204030204" pitchFamily="34" charset="0"/>
              <a:ea typeface="宋体" panose="02010600030101010101" pitchFamily="2" charset="-122"/>
            </a:endParaRPr>
          </a:p>
          <a:p>
            <a:pPr indent="408305"/>
            <a:endParaRPr lang="en-US" altLang="zh-CN" sz="2800" b="1" dirty="0">
              <a:latin typeface="Calibri" panose="020F0502020204030204" pitchFamily="34" charset="0"/>
              <a:ea typeface="宋体" panose="02010600030101010101" pitchFamily="2" charset="-122"/>
            </a:endParaRPr>
          </a:p>
          <a:p>
            <a:pPr indent="408305"/>
            <a:endParaRPr lang="en-US" altLang="zh-CN" sz="2800" b="1" dirty="0">
              <a:latin typeface="Calibri" panose="020F0502020204030204" pitchFamily="34" charset="0"/>
              <a:ea typeface="宋体" panose="02010600030101010101" pitchFamily="2" charset="-122"/>
            </a:endParaRPr>
          </a:p>
          <a:p>
            <a:pPr indent="408305"/>
            <a:endParaRPr lang="en-US" altLang="zh-CN" sz="2800" b="1" dirty="0">
              <a:latin typeface="Calibri" panose="020F0502020204030204" pitchFamily="34" charset="0"/>
              <a:ea typeface="宋体" panose="02010600030101010101" pitchFamily="2" charset="-122"/>
            </a:endParaRPr>
          </a:p>
          <a:p>
            <a:pPr indent="408305"/>
            <a:endParaRPr lang="en-US" altLang="zh-CN" sz="2800" b="1" dirty="0">
              <a:latin typeface="Calibri" panose="020F0502020204030204" pitchFamily="34" charset="0"/>
              <a:ea typeface="宋体" panose="02010600030101010101" pitchFamily="2" charset="-122"/>
            </a:endParaRPr>
          </a:p>
          <a:p>
            <a:pPr indent="408305"/>
            <a:endParaRPr lang="zh-CN" altLang="en-US" sz="2800" dirty="0">
              <a:latin typeface="Arial" panose="020B0604020202020204" pitchFamily="34" charset="0"/>
              <a:ea typeface="宋体" panose="02010600030101010101" pitchFamily="2" charset="-122"/>
            </a:endParaRPr>
          </a:p>
        </p:txBody>
      </p:sp>
      <p:graphicFrame>
        <p:nvGraphicFramePr>
          <p:cNvPr id="16" name="图示 15"/>
          <p:cNvGraphicFramePr/>
          <p:nvPr/>
        </p:nvGraphicFramePr>
        <p:xfrm>
          <a:off x="1399540" y="1988819"/>
          <a:ext cx="6707505" cy="3693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457200" y="274638"/>
            <a:ext cx="8229600" cy="10112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3010" name="内容占位符 2"/>
          <p:cNvSpPr>
            <a:spLocks noGrp="1"/>
          </p:cNvSpPr>
          <p:nvPr>
            <p:ph idx="1"/>
          </p:nvPr>
        </p:nvSpPr>
        <p:spPr>
          <a:xfrm>
            <a:off x="428625" y="1285875"/>
            <a:ext cx="8229600" cy="4768850"/>
          </a:xfrm>
          <a:ln/>
        </p:spPr>
        <p:txBody>
          <a:bodyPr vert="horz" wrap="square" lIns="91440" tIns="45720" rIns="91440" bIns="45720" anchor="t" anchorCtr="0"/>
          <a:p>
            <a:pPr lvl="1" eaLnBrk="1" hangingPunct="1">
              <a:buFont typeface="Arial" panose="020B0604020202020204" pitchFamily="34" charset="0"/>
              <a:buNone/>
            </a:pPr>
            <a:r>
              <a:rPr lang="zh-CN" altLang="en-US" dirty="0"/>
              <a:t> </a:t>
            </a:r>
            <a:r>
              <a:rPr lang="en-US" altLang="zh-CN" dirty="0"/>
              <a:t>    </a:t>
            </a:r>
            <a:r>
              <a:rPr lang="zh-CN" altLang="en-US" sz="2400" dirty="0"/>
              <a:t>（三）鉴定结论</a:t>
            </a:r>
            <a:endParaRPr lang="en-US" altLang="zh-CN" sz="2400" dirty="0"/>
          </a:p>
          <a:p>
            <a:pPr lvl="1" eaLnBrk="1" hangingPunct="1">
              <a:buFont typeface="Arial" panose="020B0604020202020204" pitchFamily="34" charset="0"/>
              <a:buNone/>
            </a:pPr>
            <a:r>
              <a:rPr lang="zh-CN" altLang="en-US" sz="2400" dirty="0"/>
              <a:t>       鉴定结论时接受委托或者聘请的具有专门知识的人，对案件中某些专门性问题进行鉴定后所做的书面结论。</a:t>
            </a:r>
            <a:endParaRPr lang="en-US" altLang="zh-CN" sz="2400" dirty="0"/>
          </a:p>
          <a:p>
            <a:pPr lvl="1" eaLnBrk="1" hangingPunct="1">
              <a:buFont typeface="Arial" panose="020B0604020202020204" pitchFamily="34" charset="0"/>
              <a:buNone/>
            </a:pPr>
            <a:r>
              <a:rPr lang="en-US" altLang="zh-CN" sz="2400" dirty="0"/>
              <a:t>       </a:t>
            </a:r>
            <a:r>
              <a:rPr lang="zh-CN" altLang="en-US" sz="2400" dirty="0"/>
              <a:t>基本特点：</a:t>
            </a:r>
            <a:r>
              <a:rPr lang="en-US" altLang="zh-CN" sz="2400" dirty="0"/>
              <a:t>1.</a:t>
            </a:r>
            <a:r>
              <a:rPr lang="zh-CN" altLang="en-US" sz="2400" dirty="0"/>
              <a:t>鉴定人对案件中的专门性问题提出的客观理性的意见；</a:t>
            </a:r>
            <a:r>
              <a:rPr lang="en-US" altLang="zh-CN" sz="2400" dirty="0"/>
              <a:t>2.</a:t>
            </a:r>
            <a:r>
              <a:rPr lang="zh-CN" altLang="en-US" sz="2400" dirty="0"/>
              <a:t>鉴定结论只是鉴定人就案件中的专门性问题发表意见，并不解决法律问题；</a:t>
            </a:r>
            <a:r>
              <a:rPr lang="en-US" altLang="zh-CN" sz="2400" dirty="0"/>
              <a:t>3.</a:t>
            </a:r>
            <a:r>
              <a:rPr lang="zh-CN" altLang="en-US" sz="2400" dirty="0"/>
              <a:t>鉴定过程需经过法定程序。</a:t>
            </a:r>
            <a:endParaRPr lang="en-US" altLang="zh-CN" sz="2400" dirty="0"/>
          </a:p>
          <a:p>
            <a:pPr lvl="1" eaLnBrk="1" hangingPunct="1">
              <a:buFont typeface="Arial" panose="020B0604020202020204" pitchFamily="34" charset="0"/>
              <a:buNone/>
            </a:pPr>
            <a:r>
              <a:rPr lang="en-US" altLang="zh-CN" sz="2400" dirty="0"/>
              <a:t>      </a:t>
            </a:r>
            <a:r>
              <a:rPr lang="zh-CN" altLang="en-US" sz="2400" dirty="0"/>
              <a:t>行政程序中采纳的鉴定结论：应当载明委托人和委托鉴定的事项、向鉴定部门和鉴定人提交的相关材料、鉴定的依据和使用的科学技术手段、鉴定部门和鉴定人鉴定资格的说明，并有鉴定人的签名和鉴定部门的盖章。</a:t>
            </a:r>
            <a:endParaRPr lang="en-US" altLang="zh-CN"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457200" y="274638"/>
            <a:ext cx="8229600" cy="10112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5058" name="内容占位符 2"/>
          <p:cNvSpPr>
            <a:spLocks noGrp="1"/>
          </p:cNvSpPr>
          <p:nvPr>
            <p:ph idx="1"/>
          </p:nvPr>
        </p:nvSpPr>
        <p:spPr>
          <a:xfrm>
            <a:off x="428625" y="1285875"/>
            <a:ext cx="8229600" cy="4768850"/>
          </a:xfrm>
          <a:ln/>
        </p:spPr>
        <p:txBody>
          <a:bodyPr vert="horz" wrap="square" lIns="91440" tIns="45720" rIns="91440" bIns="45720" anchor="t" anchorCtr="0"/>
          <a:p>
            <a:pPr lvl="1" eaLnBrk="1" hangingPunct="1">
              <a:buFont typeface="Arial" panose="020B0604020202020204" pitchFamily="34" charset="0"/>
              <a:buNone/>
            </a:pPr>
            <a:r>
              <a:rPr lang="zh-CN" altLang="en-US" dirty="0"/>
              <a:t> </a:t>
            </a:r>
            <a:r>
              <a:rPr lang="en-US" altLang="zh-CN" dirty="0"/>
              <a:t>      </a:t>
            </a:r>
            <a:r>
              <a:rPr lang="zh-CN" altLang="en-US" dirty="0"/>
              <a:t>（四）电子数据和视听资料</a:t>
            </a:r>
            <a:endParaRPr lang="en-US" altLang="zh-CN" dirty="0"/>
          </a:p>
          <a:p>
            <a:pPr lvl="1" eaLnBrk="1" hangingPunct="1">
              <a:buFont typeface="Arial" panose="020B0604020202020204" pitchFamily="34" charset="0"/>
              <a:buNone/>
            </a:pPr>
            <a:r>
              <a:rPr lang="en-US" altLang="zh-CN" dirty="0"/>
              <a:t>       1.</a:t>
            </a:r>
            <a:r>
              <a:rPr lang="zh-CN" altLang="en-US" dirty="0"/>
              <a:t>应当提供有关资料的原始载体，提供原始载体确有困难的，可以提供复制件；</a:t>
            </a:r>
            <a:r>
              <a:rPr lang="en-US" altLang="zh-CN" dirty="0"/>
              <a:t>2.</a:t>
            </a:r>
            <a:r>
              <a:rPr lang="zh-CN" altLang="en-US" dirty="0"/>
              <a:t>注明制作方法、制作时间、制作人和证明对象等；</a:t>
            </a:r>
            <a:r>
              <a:rPr lang="en-US" altLang="zh-CN" dirty="0"/>
              <a:t>3.</a:t>
            </a:r>
            <a:r>
              <a:rPr lang="zh-CN" altLang="en-US" dirty="0"/>
              <a:t>录音资料负有该声音内容的文字记录。</a:t>
            </a:r>
            <a:endParaRPr lang="en-US" altLang="zh-C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457200" y="274638"/>
            <a:ext cx="8229600" cy="10112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7106" name="内容占位符 2"/>
          <p:cNvSpPr>
            <a:spLocks noGrp="1"/>
          </p:cNvSpPr>
          <p:nvPr>
            <p:ph idx="1"/>
          </p:nvPr>
        </p:nvSpPr>
        <p:spPr>
          <a:xfrm>
            <a:off x="428625" y="1285875"/>
            <a:ext cx="8229600" cy="4768850"/>
          </a:xfrm>
          <a:ln/>
        </p:spPr>
        <p:txBody>
          <a:bodyPr vert="horz" wrap="square" lIns="91440" tIns="45720" rIns="91440" bIns="45720" anchor="t" anchorCtr="0"/>
          <a:p>
            <a:pPr lvl="1" eaLnBrk="1" hangingPunct="1">
              <a:buFont typeface="Arial" panose="020B0604020202020204" pitchFamily="34" charset="0"/>
              <a:buNone/>
            </a:pPr>
            <a:r>
              <a:rPr lang="zh-CN" altLang="en-US" dirty="0"/>
              <a:t> </a:t>
            </a:r>
            <a:r>
              <a:rPr lang="en-US" altLang="zh-CN" dirty="0"/>
              <a:t>      </a:t>
            </a:r>
            <a:r>
              <a:rPr lang="zh-CN" altLang="en-US" dirty="0"/>
              <a:t>（五）证人证言</a:t>
            </a:r>
            <a:endParaRPr lang="en-US" altLang="zh-CN" dirty="0"/>
          </a:p>
          <a:p>
            <a:pPr lvl="1" eaLnBrk="1" hangingPunct="1">
              <a:buFont typeface="Arial" panose="020B0604020202020204" pitchFamily="34" charset="0"/>
              <a:buNone/>
            </a:pPr>
            <a:r>
              <a:rPr lang="en-US" altLang="zh-CN" dirty="0"/>
              <a:t>       1.</a:t>
            </a:r>
            <a:r>
              <a:rPr lang="zh-CN" altLang="en-US" dirty="0"/>
              <a:t>证人只能是自然人；</a:t>
            </a:r>
            <a:endParaRPr lang="en-US" altLang="zh-CN" dirty="0"/>
          </a:p>
          <a:p>
            <a:pPr lvl="1" eaLnBrk="1" hangingPunct="1">
              <a:buFont typeface="Arial" panose="020B0604020202020204" pitchFamily="34" charset="0"/>
              <a:buNone/>
            </a:pPr>
            <a:r>
              <a:rPr lang="en-US" altLang="zh-CN" dirty="0"/>
              <a:t>       2.</a:t>
            </a:r>
            <a:r>
              <a:rPr lang="zh-CN" altLang="en-US" dirty="0"/>
              <a:t>证人证言须写明证人的姓名、年龄、性别等；有证人的签名；注明出具的日期；附有居民身份证复印件等证明证人身份的文件。</a:t>
            </a:r>
            <a:endParaRPr lang="en-US" altLang="zh-C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a:spLocks noGrp="1"/>
          </p:cNvSpPr>
          <p:nvPr>
            <p:ph type="title"/>
          </p:nvPr>
        </p:nvSpPr>
        <p:spPr>
          <a:ln/>
        </p:spPr>
        <p:txBody>
          <a:bodyPr vert="horz" wrap="square" lIns="91440" tIns="45720" rIns="91440" bIns="45720" anchor="b" anchorCtr="0"/>
          <a:p>
            <a:pPr eaLnBrk="1" hangingPunct="1"/>
            <a:r>
              <a:rPr lang="en-US" altLang="zh-CN" dirty="0"/>
              <a:t>    </a:t>
            </a:r>
            <a:br>
              <a:rPr lang="en-US" altLang="zh-CN" dirty="0"/>
            </a:br>
            <a:r>
              <a:rPr lang="en-US" altLang="zh-CN" dirty="0"/>
              <a:t>    </a:t>
            </a:r>
            <a:br>
              <a:rPr lang="en-US" altLang="zh-CN" dirty="0"/>
            </a:br>
            <a:br>
              <a:rPr lang="en-US" altLang="zh-CN" dirty="0"/>
            </a:br>
            <a:r>
              <a:rPr lang="en-US" altLang="zh-CN" dirty="0"/>
              <a:t>      </a:t>
            </a:r>
            <a:r>
              <a:rPr lang="zh-CN" altLang="zh-CN" sz="2800" b="1" dirty="0">
                <a:latin typeface="宋体" panose="02010600030101010101" pitchFamily="2" charset="-122"/>
              </a:rPr>
              <a:t>（四）</a:t>
            </a:r>
            <a:r>
              <a:rPr lang="zh-CN" altLang="en-US" sz="2800" b="1" dirty="0">
                <a:latin typeface="宋体" panose="02010600030101010101" pitchFamily="2" charset="-122"/>
                <a:sym typeface="宋体" panose="02010600030101010101" pitchFamily="2" charset="-122"/>
              </a:rPr>
              <a:t>投诉案件处理的实体性要求</a:t>
            </a:r>
            <a:br>
              <a:rPr lang="zh-CN" altLang="en-US" sz="2800" b="1" dirty="0">
                <a:latin typeface="宋体" panose="02010600030101010101" pitchFamily="2" charset="-122"/>
              </a:rPr>
            </a:br>
            <a:endParaRPr lang="zh-CN" altLang="zh-CN" sz="2800" dirty="0">
              <a:latin typeface="宋体" panose="02010600030101010101" pitchFamily="2" charset="-122"/>
            </a:endParaRPr>
          </a:p>
        </p:txBody>
      </p:sp>
      <p:sp>
        <p:nvSpPr>
          <p:cNvPr id="39939" name="Rectangle 3"/>
          <p:cNvSpPr>
            <a:spLocks noGrp="1"/>
          </p:cNvSpPr>
          <p:nvPr>
            <p:ph idx="1"/>
          </p:nvPr>
        </p:nvSpPr>
        <p:spPr>
          <a:xfrm>
            <a:off x="754063" y="1196975"/>
            <a:ext cx="7716838" cy="3148013"/>
          </a:xfrm>
        </p:spPr>
        <p:txBody>
          <a:bodyPr vert="horz" wrap="square" lIns="91440" tIns="45720" rIns="91440" bIns="45720" numCol="1" anchor="t" anchorCtr="0" compatLnSpc="1"/>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r>
              <a:rPr kumimoji="0" lang="en-US" altLang="zh-CN" sz="2400" b="0" i="0" u="none" strike="noStrike" kern="0" cap="none" spc="0" normalizeH="0" baseline="0" noProof="1">
                <a:ln>
                  <a:noFill/>
                </a:ln>
                <a:solidFill>
                  <a:schemeClr val="tx1"/>
                </a:solidFill>
                <a:effectLst/>
                <a:uLnTx/>
                <a:uFillTx/>
                <a:latin typeface="+mn-lt"/>
                <a:ea typeface="+mn-ea"/>
                <a:cs typeface="+mn-cs"/>
                <a:sym typeface="+mn-ea"/>
              </a:rPr>
              <a:t>  </a:t>
            </a:r>
            <a:r>
              <a:rPr kumimoji="0" lang="zh-CN" altLang="zh-CN" sz="2200" b="0" i="0" u="none" strike="noStrike" kern="0" cap="none" spc="0" normalizeH="0" baseline="0" noProof="1">
                <a:ln>
                  <a:noFill/>
                </a:ln>
                <a:solidFill>
                  <a:schemeClr val="tx1"/>
                </a:solidFill>
                <a:effectLst/>
                <a:uLnTx/>
                <a:uFillTx/>
                <a:latin typeface="+mn-lt"/>
                <a:ea typeface="+mn-ea"/>
                <a:cs typeface="+mn-cs"/>
                <a:sym typeface="+mn-ea"/>
              </a:rPr>
              <a:t>《公证法》第十三条 公证机构不得有下列行为：    </a:t>
            </a:r>
            <a:endParaRPr kumimoji="0" lang="zh-CN" altLang="zh-CN" sz="2200" b="0" i="0" u="none" strike="noStrike" kern="0" cap="none" spc="0" normalizeH="0" baseline="0" noProof="1">
              <a:ln>
                <a:noFill/>
              </a:ln>
              <a:solidFill>
                <a:schemeClr val="tx1"/>
              </a:solidFill>
              <a:effectLst/>
              <a:uLnTx/>
              <a:uFillTx/>
              <a:latin typeface="+mn-lt"/>
              <a:ea typeface="+mn-ea"/>
              <a:cs typeface="+mn-cs"/>
              <a:sym typeface="+mn-ea"/>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r>
              <a:rPr kumimoji="0" lang="zh-CN" altLang="zh-CN" sz="2200" b="0" i="0" u="none" strike="noStrike" kern="0" cap="none" spc="0" normalizeH="0" baseline="0" noProof="1">
                <a:ln>
                  <a:noFill/>
                </a:ln>
                <a:solidFill>
                  <a:schemeClr val="tx1"/>
                </a:solidFill>
                <a:effectLst/>
                <a:uLnTx/>
                <a:uFillTx/>
                <a:latin typeface="+mn-lt"/>
                <a:ea typeface="+mn-ea"/>
                <a:cs typeface="+mn-cs"/>
                <a:sym typeface="+mn-ea"/>
              </a:rPr>
              <a:t>  （一）为不真实、不合法的事项出具公证书；（二）毁损、篡改公证文书或者公证档案；（三）以诋毁其他公证机构、公证员或者支付回扣、佣金等不正当手段争揽公证业务；（四）泄露在执业活动中知悉的国家秘密、商业秘密或者个人隐私；（五）违反规定的收费标准收取公证费；（六）法律、法规、国务院司法行政部门规定禁止的其他行为。第二十三条；公证员不得有下列行为</a:t>
            </a:r>
            <a:r>
              <a:rPr kumimoji="0" lang="en-US" altLang="zh-CN" sz="2200" b="0" i="0" u="none" strike="noStrike" kern="0" cap="none" spc="0" normalizeH="0" baseline="0" noProof="1">
                <a:ln>
                  <a:noFill/>
                </a:ln>
                <a:solidFill>
                  <a:schemeClr val="tx1"/>
                </a:solidFill>
                <a:effectLst/>
                <a:uLnTx/>
                <a:uFillTx/>
                <a:latin typeface="+mn-lt"/>
                <a:ea typeface="+mn-ea"/>
                <a:cs typeface="+mn-cs"/>
                <a:sym typeface="+mn-ea"/>
              </a:rPr>
              <a:t>...</a:t>
            </a:r>
            <a:endParaRPr kumimoji="0" lang="en-US" altLang="zh-CN" sz="2200" b="0" i="0" u="none" strike="noStrike" kern="0" cap="none" spc="0" normalizeH="0" baseline="0" noProof="1">
              <a:ln>
                <a:noFill/>
              </a:ln>
              <a:solidFill>
                <a:schemeClr val="tx1"/>
              </a:solidFill>
              <a:effectLst/>
              <a:uLnTx/>
              <a:uFillTx/>
              <a:latin typeface="+mn-lt"/>
              <a:ea typeface="+mn-ea"/>
              <a:cs typeface="+mn-cs"/>
              <a:sym typeface="+mn-ea"/>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r>
              <a:rPr kumimoji="0" lang="zh-CN" altLang="zh-CN" sz="2200" b="0" i="0" u="none" strike="noStrike" kern="0" cap="none" spc="0" normalizeH="0" baseline="0" noProof="1">
                <a:ln>
                  <a:noFill/>
                </a:ln>
                <a:solidFill>
                  <a:schemeClr val="tx1"/>
                </a:solidFill>
                <a:effectLst/>
                <a:uLnTx/>
                <a:uFillTx/>
                <a:latin typeface="+mn-lt"/>
                <a:ea typeface="+mn-ea"/>
                <a:cs typeface="+mn-cs"/>
                <a:sym typeface="+mn-ea"/>
              </a:rPr>
              <a:t>  《公证程序规则》相关办理公证的规定；</a:t>
            </a:r>
            <a:endParaRPr kumimoji="0" lang="zh-CN" altLang="zh-CN" sz="2200" b="0" i="0" u="none" strike="noStrike" kern="0" cap="none" spc="0" normalizeH="0" baseline="0" noProof="1">
              <a:ln>
                <a:noFill/>
              </a:ln>
              <a:solidFill>
                <a:schemeClr val="tx1"/>
              </a:solidFill>
              <a:effectLst/>
              <a:uLnTx/>
              <a:uFillTx/>
              <a:latin typeface="+mn-lt"/>
              <a:ea typeface="+mn-ea"/>
              <a:cs typeface="+mn-cs"/>
              <a:sym typeface="+mn-ea"/>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r>
              <a:rPr kumimoji="0" lang="zh-CN" altLang="zh-CN" sz="2200" b="0" i="0" u="none" strike="noStrike" kern="0" cap="none" spc="0" normalizeH="0" baseline="0" noProof="1">
                <a:ln>
                  <a:noFill/>
                </a:ln>
                <a:solidFill>
                  <a:schemeClr val="tx1"/>
                </a:solidFill>
                <a:effectLst/>
                <a:uLnTx/>
                <a:uFillTx/>
                <a:latin typeface="+mn-lt"/>
                <a:ea typeface="+mn-ea"/>
                <a:cs typeface="+mn-cs"/>
                <a:sym typeface="+mn-ea"/>
              </a:rPr>
              <a:t>  《公证档案管理办法》第十六条  律师因诉讼代理的需要，向公证机关提交律师的身份证明、律师事务所的查卷证明，及当事人同意律师查阅本人的公证档案的证明，经公证处主任或副主任批准后，可查阅当事人提交给公证处的证明材料和公证处所记录的与当事人谈话笔录。</a:t>
            </a:r>
            <a:endParaRPr kumimoji="0" lang="zh-CN" altLang="zh-CN" sz="2200" b="0" i="0" u="none" strike="noStrike" kern="0" cap="none" spc="0" normalizeH="0" baseline="0" noProof="1">
              <a:ln>
                <a:noFill/>
              </a:ln>
              <a:solidFill>
                <a:schemeClr val="tx1"/>
              </a:solidFill>
              <a:effectLst/>
              <a:uLnTx/>
              <a:uFillTx/>
              <a:latin typeface="+mn-lt"/>
              <a:ea typeface="+mn-ea"/>
              <a:cs typeface="+mn-cs"/>
              <a:sym typeface="+mn-ea"/>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endParaRPr kumimoji="0" lang="zh-CN" altLang="zh-CN" sz="3000" b="0" i="0" u="none" strike="noStrike" kern="0" cap="none" spc="0" normalizeH="0" baseline="0" noProof="1">
              <a:ln>
                <a:noFill/>
              </a:ln>
              <a:solidFill>
                <a:schemeClr val="tx1"/>
              </a:solidFill>
              <a:effectLst/>
              <a:uLnTx/>
              <a:uFillTx/>
              <a:latin typeface="+mn-lt"/>
              <a:ea typeface="+mn-ea"/>
              <a:cs typeface="+mn-cs"/>
              <a:sym typeface="+mn-ea"/>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endParaRPr kumimoji="0" lang="zh-CN" altLang="zh-CN" sz="3000" b="0" i="0" u="none" strike="noStrike" kern="0" cap="none" spc="0" normalizeH="0" baseline="0" noProof="1">
              <a:ln>
                <a:noFill/>
              </a:ln>
              <a:solidFill>
                <a:schemeClr val="tx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zh-CN" sz="3000" b="0" i="0" u="none" strike="noStrike" kern="0" cap="none" spc="0" normalizeH="0" baseline="0" noProof="1">
                <a:ln>
                  <a:noFill/>
                </a:ln>
                <a:solidFill>
                  <a:schemeClr val="tx1"/>
                </a:solidFill>
                <a:effectLst/>
                <a:uLnTx/>
                <a:uFillTx/>
                <a:latin typeface="+mn-lt"/>
                <a:ea typeface="+mn-ea"/>
                <a:cs typeface="+mn-cs"/>
                <a:sym typeface="+mn-ea"/>
              </a:rPr>
              <a:t>                     </a:t>
            </a:r>
            <a:endParaRPr kumimoji="0" lang="zh-CN" altLang="zh-CN" sz="3200" b="1" i="0" u="none" strike="noStrike" kern="0" cap="none" spc="0" normalizeH="0" baseline="0" noProof="1">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endParaRPr kumimoji="0" lang="zh-CN" altLang="zh-CN" sz="3200" b="1"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1"/>
          <p:cNvSpPr>
            <a:spLocks noGrp="1"/>
          </p:cNvSpPr>
          <p:nvPr>
            <p:ph type="title"/>
          </p:nvPr>
        </p:nvSpPr>
        <p:spPr>
          <a:xfrm>
            <a:off x="611188" y="692150"/>
            <a:ext cx="8001000" cy="987425"/>
          </a:xfrm>
          <a:ln/>
        </p:spPr>
        <p:txBody>
          <a:bodyPr vert="horz" wrap="square" lIns="91440" tIns="45720" rIns="91440" bIns="45720" anchor="b" anchorCtr="0"/>
          <a:p>
            <a:pPr eaLnBrk="1" hangingPunct="1"/>
            <a:r>
              <a:rPr lang="en-US" altLang="zh-CN" sz="2800" b="1" dirty="0"/>
              <a:t>         </a:t>
            </a:r>
            <a:br>
              <a:rPr lang="en-US" altLang="zh-CN" sz="2800" b="1" dirty="0"/>
            </a:br>
            <a:br>
              <a:rPr lang="en-US" altLang="zh-CN" sz="2800" b="1" dirty="0"/>
            </a:br>
            <a:r>
              <a:rPr lang="en-US" altLang="zh-CN" sz="2800" b="1" dirty="0"/>
              <a:t>           </a:t>
            </a:r>
            <a:r>
              <a:rPr lang="zh-CN" altLang="en-US" sz="2800" b="1" dirty="0"/>
              <a:t>（</a:t>
            </a:r>
            <a:r>
              <a:rPr lang="zh-CN" altLang="zh-CN" sz="2800" b="1" dirty="0"/>
              <a:t>五）、常见实体性问题的答复口径</a:t>
            </a:r>
            <a:br>
              <a:rPr lang="zh-CN" altLang="zh-CN" b="1" dirty="0"/>
            </a:br>
            <a:endParaRPr lang="zh-CN" altLang="en-US" dirty="0"/>
          </a:p>
        </p:txBody>
      </p:sp>
      <p:sp>
        <p:nvSpPr>
          <p:cNvPr id="50178" name="内容占位符 2"/>
          <p:cNvSpPr>
            <a:spLocks noGrp="1"/>
          </p:cNvSpPr>
          <p:nvPr>
            <p:ph idx="1"/>
          </p:nvPr>
        </p:nvSpPr>
        <p:spPr>
          <a:ln/>
        </p:spPr>
        <p:txBody>
          <a:bodyPr vert="horz" wrap="square" lIns="91440" tIns="45720" rIns="91440" bIns="45720" anchor="t" anchorCtr="0"/>
          <a:p>
            <a:pPr eaLnBrk="1" hangingPunct="1"/>
            <a:r>
              <a:rPr lang="en-US" altLang="zh-CN" dirty="0"/>
              <a:t>1</a:t>
            </a:r>
            <a:r>
              <a:rPr lang="zh-CN" altLang="en-US" dirty="0"/>
              <a:t>、公证员没有告知权利义务，对公证事项不知情的问题。</a:t>
            </a:r>
            <a:r>
              <a:rPr lang="zh-CN" altLang="en-US" sz="2000" dirty="0">
                <a:latin typeface="宋体" panose="02010600030101010101" pitchFamily="2" charset="-122"/>
              </a:rPr>
              <a:t>《公证程序规则》第二十一条规定，公证机构受理公证申请后，应当告知当事人申请公证事项的法律意义和可能产生的法律后果，告知其在办理公证过程中享有的权利、承担的义务。告知内容、告知方式和时间，应当记录归档。</a:t>
            </a:r>
            <a:r>
              <a:rPr lang="zh-CN" altLang="en-US" sz="2000" dirty="0"/>
              <a:t>经查阅公证卷宗，有你签字确认的《公证申请表》、《询问笔录》、《告知书》、《公证处接谈笔录》</a:t>
            </a:r>
            <a:r>
              <a:rPr lang="en-US" altLang="zh-CN" sz="2000" dirty="0"/>
              <a:t>...</a:t>
            </a:r>
            <a:r>
              <a:rPr lang="zh-CN" altLang="en-US" sz="2000" dirty="0"/>
              <a:t>载明公证人员对你进行了询问，与你确认所办理的公证事项、告知你所办理公证的法律意义和可能产生的法律后果，你在上述公证材料上签字确认，表明你已理解所告知内容，愿意享受相应的法律权利，承担相应的法律责任。因此，现有证据无法证明你提出的上述问题。</a:t>
            </a:r>
            <a:endParaRPr lang="zh-CN" alt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a:ln/>
        </p:spPr>
        <p:txBody>
          <a:bodyPr vert="horz" wrap="square" lIns="91440" tIns="45720" rIns="91440" bIns="45720" anchor="b" anchorCtr="0"/>
          <a:p>
            <a:pPr eaLnBrk="1" hangingPunct="1"/>
            <a:endParaRPr lang="zh-CN" altLang="en-US" dirty="0"/>
          </a:p>
        </p:txBody>
      </p:sp>
      <p:sp>
        <p:nvSpPr>
          <p:cNvPr id="51202" name="内容占位符 2"/>
          <p:cNvSpPr>
            <a:spLocks noGrp="1"/>
          </p:cNvSpPr>
          <p:nvPr>
            <p:ph idx="1"/>
          </p:nvPr>
        </p:nvSpPr>
        <p:spPr>
          <a:ln/>
        </p:spPr>
        <p:txBody>
          <a:bodyPr vert="horz" wrap="square" lIns="91440" tIns="45720" rIns="91440" bIns="45720" anchor="t" anchorCtr="0"/>
          <a:p>
            <a:pPr eaLnBrk="1" hangingPunct="1"/>
            <a:r>
              <a:rPr lang="en-US" altLang="zh-CN" dirty="0"/>
              <a:t>2</a:t>
            </a:r>
            <a:r>
              <a:rPr lang="zh-CN" altLang="en-US" dirty="0"/>
              <a:t>、公证管辖的问题。</a:t>
            </a:r>
            <a:r>
              <a:rPr lang="zh-CN" altLang="en-US" sz="2000" dirty="0"/>
              <a:t>该公证《资金垫付还款协议》是双方公司法定代表人在</a:t>
            </a:r>
            <a:r>
              <a:rPr lang="en-US" altLang="zh-CN" sz="2000" dirty="0"/>
              <a:t>xx</a:t>
            </a:r>
            <a:r>
              <a:rPr lang="zh-CN" altLang="en-US" sz="2000" dirty="0"/>
              <a:t>公证处公证员面前签字确认，依据《公证法》第二十五条“自然人、法人或者其他组织申请办理公证，可以向住所地、经常居住地、行为地或者事实发生地的公证机构提出。”双方在北京签定协议可以向北京（行为地）的公证机构提出申请，公证机构受理符合公证管辖规定。</a:t>
            </a:r>
            <a:endParaRPr lang="zh-CN" altLang="en-US" sz="2000" dirty="0"/>
          </a:p>
          <a:p>
            <a:pPr eaLnBrk="1" hangingPunct="1"/>
            <a:endParaRPr lang="zh-CN" altLang="en-US" sz="2000" dirty="0">
              <a:latin typeface="宋体" panose="02010600030101010101" pitchFamily="2" charset="-122"/>
            </a:endParaRPr>
          </a:p>
          <a:p>
            <a:pPr eaLnBrk="1" hangingPunct="1"/>
            <a:r>
              <a:rPr lang="zh-CN" altLang="en-US" sz="2000" dirty="0">
                <a:latin typeface="宋体" panose="02010600030101010101" pitchFamily="2" charset="-122"/>
              </a:rPr>
              <a:t>＊京司发[2007]158号《北京市司法局关于全市公证机构名称变更的通知》明确：北京市为统一的公证执业区域，全市公证机构在北京市区域内平等执业，办理公证业务。</a:t>
            </a:r>
            <a:endParaRPr lang="zh-CN" altLang="en-US" sz="2000" dirty="0">
              <a:latin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p:cNvSpPr>
          <p:nvPr>
            <p:ph type="title"/>
          </p:nvPr>
        </p:nvSpPr>
        <p:spPr>
          <a:ln/>
        </p:spPr>
        <p:txBody>
          <a:bodyPr vert="horz" wrap="square" lIns="91440" tIns="45720" rIns="91440" bIns="45720" anchor="b" anchorCtr="0"/>
          <a:p>
            <a:pPr eaLnBrk="1" hangingPunct="1"/>
            <a:endParaRPr lang="zh-CN" altLang="en-US" dirty="0"/>
          </a:p>
        </p:txBody>
      </p:sp>
      <p:sp>
        <p:nvSpPr>
          <p:cNvPr id="52226" name="内容占位符 2"/>
          <p:cNvSpPr>
            <a:spLocks noGrp="1"/>
          </p:cNvSpPr>
          <p:nvPr>
            <p:ph idx="1"/>
          </p:nvPr>
        </p:nvSpPr>
        <p:spPr>
          <a:ln/>
        </p:spPr>
        <p:txBody>
          <a:bodyPr vert="horz" wrap="square" lIns="91440" tIns="45720" rIns="91440" bIns="45720" anchor="t" anchorCtr="0"/>
          <a:p>
            <a:pPr eaLnBrk="1" hangingPunct="1"/>
            <a:r>
              <a:rPr lang="en-US" altLang="zh-CN" dirty="0"/>
              <a:t>3</a:t>
            </a:r>
            <a:r>
              <a:rPr lang="zh-CN" altLang="en-US" dirty="0"/>
              <a:t>、公证书没有送达的问题。</a:t>
            </a:r>
            <a:r>
              <a:rPr lang="zh-CN" altLang="en-US" sz="2000" dirty="0"/>
              <a:t>《公证程序规则》第四十六条规定，公证书出具后，可以由当事人或其代理人到公证机构领取，也可以应当事人的要求由公证机构发送。当事人或其代理人收到公证书应当在回执上签收。经查，《询问笔录》记载，由</a:t>
            </a:r>
            <a:r>
              <a:rPr lang="en-US" altLang="zh-CN" sz="2000" dirty="0"/>
              <a:t>xxx</a:t>
            </a:r>
            <a:r>
              <a:rPr lang="zh-CN" altLang="en-US" sz="2000" dirty="0"/>
              <a:t>人代领取公证书，《送达回证》载明</a:t>
            </a:r>
            <a:r>
              <a:rPr lang="en-US" altLang="zh-CN" sz="2000" dirty="0"/>
              <a:t>xxx</a:t>
            </a:r>
            <a:r>
              <a:rPr lang="zh-CN" altLang="en-US" sz="2000" dirty="0"/>
              <a:t>领取。因此，现有证据无法证明你们提出的上述问题。</a:t>
            </a:r>
            <a:endParaRPr lang="zh-CN" altLang="en-US" sz="2000" dirty="0"/>
          </a:p>
          <a:p>
            <a:pPr eaLnBrk="1" hangingPunct="1"/>
            <a:endParaRPr lang="zh-CN" altLang="en-US" sz="2000" dirty="0"/>
          </a:p>
          <a:p>
            <a:pPr eaLnBrk="1" hangingPunct="1"/>
            <a:r>
              <a:rPr lang="zh-CN" altLang="en-US" sz="2000" dirty="0">
                <a:latin typeface="宋体" panose="02010600030101010101" pitchFamily="2" charset="-122"/>
              </a:rPr>
              <a:t>＊关于公证证词中</a:t>
            </a:r>
            <a:r>
              <a:rPr lang="en-US" altLang="zh-CN" sz="2000" dirty="0">
                <a:latin typeface="宋体" panose="02010600030101010101" pitchFamily="2" charset="-122"/>
              </a:rPr>
              <a:t>“</a:t>
            </a:r>
            <a:r>
              <a:rPr lang="zh-CN" altLang="en-US" sz="2000" dirty="0">
                <a:latin typeface="宋体" panose="02010600030101010101" pitchFamily="2" charset="-122"/>
              </a:rPr>
              <a:t>在本公证员面前，在前面的《委托书》上签名</a:t>
            </a:r>
            <a:r>
              <a:rPr lang="en-US" altLang="zh-CN" sz="2000" dirty="0">
                <a:latin typeface="宋体" panose="02010600030101010101" pitchFamily="2" charset="-122"/>
              </a:rPr>
              <a:t>”</a:t>
            </a:r>
            <a:endParaRPr lang="en-US" altLang="zh-CN" sz="2000" dirty="0">
              <a:latin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标题 1"/>
          <p:cNvSpPr>
            <a:spLocks noGrp="1"/>
          </p:cNvSpPr>
          <p:nvPr>
            <p:ph type="title"/>
          </p:nvPr>
        </p:nvSpPr>
        <p:spPr>
          <a:ln/>
        </p:spPr>
        <p:txBody>
          <a:bodyPr vert="horz" wrap="square" lIns="91440" tIns="45720" rIns="91440" bIns="45720" anchor="b" anchorCtr="0"/>
          <a:p>
            <a:pPr eaLnBrk="1" hangingPunct="1"/>
            <a:endParaRPr lang="zh-CN" altLang="en-US" dirty="0"/>
          </a:p>
        </p:txBody>
      </p:sp>
      <p:sp>
        <p:nvSpPr>
          <p:cNvPr id="53250" name="内容占位符 2"/>
          <p:cNvSpPr>
            <a:spLocks noGrp="1"/>
          </p:cNvSpPr>
          <p:nvPr>
            <p:ph idx="1"/>
          </p:nvPr>
        </p:nvSpPr>
        <p:spPr>
          <a:ln/>
        </p:spPr>
        <p:txBody>
          <a:bodyPr vert="horz" wrap="square" lIns="91440" tIns="45720" rIns="91440" bIns="45720" anchor="t" anchorCtr="0"/>
          <a:p>
            <a:pPr eaLnBrk="1" hangingPunct="1"/>
            <a:r>
              <a:rPr lang="en-US" altLang="zh-CN" dirty="0"/>
              <a:t>4</a:t>
            </a:r>
            <a:r>
              <a:rPr lang="zh-CN" altLang="en-US" dirty="0"/>
              <a:t>、公证员不在场公证。</a:t>
            </a:r>
            <a:r>
              <a:rPr lang="zh-CN" altLang="en-US" sz="2000" dirty="0"/>
              <a:t>《公证程序规则》第五条第二款规定，依照《公证法》和本规则的规定，在办理公证过程中须公证员亲自办理的事务，不得指派公证机构的其他工作人员办理。第五十三条第一款规定，公证机构办理遗嘱公证，应当由二人共同办理。承办公证员应当全程亲自办理。第五十四条第一款规定，公证机构派员外出办理保全证据公证的，由二人共同办理，承办公证员应当亲自外出办理。因此，合同和委托的公证不属于必须由公证员全程亲自办理的公证事项。因此，现有证据无法认定你们提出的上述问题。</a:t>
            </a:r>
            <a:endParaRPr lang="zh-CN"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nvPr>
        </p:nvSpPr>
        <p:spPr>
          <a:ln/>
        </p:spPr>
        <p:txBody>
          <a:bodyPr vert="horz" wrap="square" lIns="91440" tIns="45720" rIns="91440" bIns="45720" anchor="b" anchorCtr="0"/>
          <a:p>
            <a:pPr eaLnBrk="1" hangingPunct="1"/>
            <a:endParaRPr lang="zh-CN" altLang="en-US" dirty="0"/>
          </a:p>
        </p:txBody>
      </p:sp>
      <p:sp>
        <p:nvSpPr>
          <p:cNvPr id="54274" name="内容占位符 2"/>
          <p:cNvSpPr>
            <a:spLocks noGrp="1"/>
          </p:cNvSpPr>
          <p:nvPr>
            <p:ph idx="1"/>
          </p:nvPr>
        </p:nvSpPr>
        <p:spPr>
          <a:ln/>
        </p:spPr>
        <p:txBody>
          <a:bodyPr vert="horz" wrap="square" lIns="91440" tIns="45720" rIns="91440" bIns="45720" anchor="t" anchorCtr="0"/>
          <a:p>
            <a:pPr eaLnBrk="1" hangingPunct="1"/>
            <a:r>
              <a:rPr lang="en-US" altLang="zh-CN" dirty="0"/>
              <a:t>5</a:t>
            </a:r>
            <a:r>
              <a:rPr lang="zh-CN" altLang="en-US" dirty="0"/>
              <a:t>、</a:t>
            </a:r>
            <a:r>
              <a:rPr lang="en-US" altLang="zh-CN" dirty="0"/>
              <a:t>2006</a:t>
            </a:r>
            <a:r>
              <a:rPr lang="zh-CN" altLang="en-US" dirty="0"/>
              <a:t>年之前公证书的处理方式。</a:t>
            </a:r>
            <a:r>
              <a:rPr lang="zh-CN" altLang="en-US" sz="2000" dirty="0"/>
              <a:t>根据司法部《关于&lt;公证法&gt;施行后如何办理公证行政申诉问题的批复》(司复[2006]8号)的规定：“2006年3月1日以前出具的公证书，当事人、公证事项的利害关系人认为公证书有错误或者对公证书的内容有争议，于３月１日以后提出行政申诉的，司法行政机关不再受理，并告知申诉人按照《公证法》第三十九条、第四十条的规定向公证处提出复查或者向人民法院提起民事诉讼。”</a:t>
            </a:r>
            <a:endParaRPr lang="zh-CN"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p:cNvSpPr>
          <p:nvPr>
            <p:ph type="title"/>
          </p:nvPr>
        </p:nvSpPr>
        <p:spPr>
          <a:ln/>
        </p:spPr>
        <p:txBody>
          <a:bodyPr vert="horz" wrap="square" lIns="91440" tIns="45720" rIns="91440" bIns="45720" anchor="b" anchorCtr="0"/>
          <a:p>
            <a:pPr eaLnBrk="1" hangingPunct="1"/>
            <a:endParaRPr lang="zh-CN" altLang="en-US" dirty="0"/>
          </a:p>
        </p:txBody>
      </p:sp>
      <p:sp>
        <p:nvSpPr>
          <p:cNvPr id="55298" name="内容占位符 2"/>
          <p:cNvSpPr>
            <a:spLocks noGrp="1"/>
          </p:cNvSpPr>
          <p:nvPr>
            <p:ph idx="1"/>
          </p:nvPr>
        </p:nvSpPr>
        <p:spPr>
          <a:ln/>
        </p:spPr>
        <p:txBody>
          <a:bodyPr vert="horz" wrap="square" lIns="91440" tIns="45720" rIns="91440" bIns="45720" anchor="t" anchorCtr="0"/>
          <a:p>
            <a:pPr eaLnBrk="1" hangingPunct="1"/>
            <a:r>
              <a:rPr lang="en-US" altLang="zh-CN" sz="2800" dirty="0"/>
              <a:t>6</a:t>
            </a:r>
            <a:r>
              <a:rPr lang="zh-CN" altLang="en-US" sz="2800" dirty="0"/>
              <a:t>、公证当事人与公证事项没有利害关系的问题。</a:t>
            </a:r>
            <a:r>
              <a:rPr lang="zh-CN" altLang="en-US" sz="2000" dirty="0"/>
              <a:t>《公证程序规则》第九条规定，“公证当事人是指与公证事项有利害关系并以自己名义向公证机构提出公证申请，在公证活动中享有权利和承担义务的自然人、法人或者其他组织。”</a:t>
            </a:r>
            <a:r>
              <a:rPr lang="en-US" altLang="zh-CN" sz="2000" dirty="0"/>
              <a:t>xx</a:t>
            </a:r>
            <a:r>
              <a:rPr lang="zh-CN" altLang="en-US" sz="2000" dirty="0"/>
              <a:t>公司作为专利所有人，对该公证事项具有利害关系，而</a:t>
            </a:r>
            <a:r>
              <a:rPr lang="en-US" altLang="zh-CN" sz="2000" dirty="0"/>
              <a:t>xxx</a:t>
            </a:r>
            <a:r>
              <a:rPr lang="zh-CN" altLang="en-US" sz="2000" dirty="0"/>
              <a:t>律师事务所作为公司诉讼案件的受托人，承担着调查有关侵犯</a:t>
            </a:r>
            <a:r>
              <a:rPr lang="en-US" altLang="zh-CN" sz="2000" dirty="0"/>
              <a:t>xx</a:t>
            </a:r>
            <a:r>
              <a:rPr lang="zh-CN" altLang="en-US" sz="2000" dirty="0"/>
              <a:t>公司知识产权案件事实并搜集证据的义务。因此，</a:t>
            </a:r>
            <a:r>
              <a:rPr lang="en-US" altLang="zh-CN" sz="2000" dirty="0"/>
              <a:t>xx</a:t>
            </a:r>
            <a:r>
              <a:rPr lang="zh-CN" altLang="en-US" sz="2000" dirty="0"/>
              <a:t>律师事务所与申请的公证事项具有一定的利害关系。</a:t>
            </a:r>
            <a:r>
              <a:rPr lang="en-US" altLang="zh-CN" sz="2000" dirty="0"/>
              <a:t>xx</a:t>
            </a:r>
            <a:r>
              <a:rPr lang="zh-CN" altLang="en-US" sz="2000" dirty="0"/>
              <a:t>律师事务所以自身名义提出的公证申请，符合《公证程序规则》规定的公证当事人身份。</a:t>
            </a:r>
            <a:endParaRPr lang="zh-CN"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ph type="title"/>
          </p:nvPr>
        </p:nvSpPr>
        <p:spPr>
          <a:xfrm>
            <a:off x="1914525" y="442913"/>
            <a:ext cx="6300788" cy="917575"/>
          </a:xfrm>
          <a:ln/>
        </p:spPr>
        <p:txBody>
          <a:bodyPr vert="horz" wrap="square" lIns="91440" tIns="45720" rIns="91440" bIns="45720" anchor="t" anchorCtr="0"/>
          <a:p>
            <a:pPr eaLnBrk="1" hangingPunct="1"/>
            <a:r>
              <a:rPr lang="zh-CN" altLang="zh-CN" sz="2800" b="1" dirty="0">
                <a:ea typeface="新宋体" panose="02010609030101010101" pitchFamily="49" charset="-122"/>
              </a:rPr>
              <a:t>     </a:t>
            </a:r>
            <a:endParaRPr lang="zh-CN" altLang="zh-CN" sz="2800" b="1" dirty="0">
              <a:ea typeface="新宋体-18030" charset="-122"/>
            </a:endParaRPr>
          </a:p>
        </p:txBody>
      </p:sp>
      <p:sp>
        <p:nvSpPr>
          <p:cNvPr id="12290" name="Rectangle 3"/>
          <p:cNvSpPr>
            <a:spLocks noGrp="1"/>
          </p:cNvSpPr>
          <p:nvPr>
            <p:ph idx="1"/>
          </p:nvPr>
        </p:nvSpPr>
        <p:spPr>
          <a:xfrm>
            <a:off x="971550" y="1484313"/>
            <a:ext cx="7850188" cy="4525963"/>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   </a:t>
            </a:r>
            <a:endPar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   《</a:t>
            </a:r>
            <a:r>
              <a:rPr kumimoji="0" lang="zh-CN" altLang="en-US"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国务院信访条例</a:t>
            </a:r>
            <a:r>
              <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a:t>
            </a:r>
            <a:r>
              <a:rPr kumimoji="0" lang="zh-CN" altLang="en-US"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第二条第一款规定，信访是指公民、法人或者其他组织采用书信、电子邮件、传真、电话、走访等形式，向各级人民政府、县级以上人民政府工作部门反映情况，提出建议、意见或者投诉请求，依法由有关行政机关处理的活动。第十四条第二款规定，对依法应当通过诉讼、仲裁、行政复议等法定途径解决的投诉请求，信访人应当依照有关法律、行政法规规定的程序向有关机关提出。</a:t>
            </a:r>
            <a:endParaRPr kumimoji="0" lang="zh-CN" altLang="en-US" sz="1800" b="0" i="0" u="none" strike="noStrike" kern="0" cap="none" spc="0" normalizeH="0" baseline="0" noProof="1">
              <a:ln>
                <a:noFill/>
              </a:ln>
              <a:solidFill>
                <a:srgbClr val="0D0D0D"/>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    </a:t>
            </a:r>
            <a:r>
              <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sym typeface="宋体" panose="02010600030101010101" pitchFamily="2" charset="-122"/>
              </a:rPr>
              <a:t>信访</a:t>
            </a:r>
            <a:r>
              <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是中国特有的一种政治表达形式（搜狗百科），是一种补充性、兜底式的意见反应方式。（例：某公证处公证员反映职称评级问题）</a:t>
            </a:r>
            <a:endPar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    </a:t>
            </a:r>
            <a:r>
              <a:rPr kumimoji="0" lang="zh-CN" altLang="en-US"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对公证书异议，公证处及公证员执业行为的投诉均有相应法定途径，需</a:t>
            </a:r>
            <a:r>
              <a:rPr kumimoji="0" lang="zh-CN" altLang="en-US" sz="1800" b="0" i="0" u="none" strike="noStrike" kern="0" cap="none" spc="0" normalizeH="0" baseline="0" noProof="1" smtClean="0">
                <a:ln>
                  <a:noFill/>
                </a:ln>
                <a:solidFill>
                  <a:srgbClr val="0D0D0D"/>
                </a:solidFill>
                <a:effectLst/>
                <a:uLnTx/>
                <a:uFillTx/>
                <a:latin typeface="宋体" panose="02010600030101010101" pitchFamily="2" charset="-122"/>
                <a:ea typeface="+mn-ea"/>
                <a:cs typeface="+mn-cs"/>
              </a:rPr>
              <a:t>按照法定投诉程序处理</a:t>
            </a:r>
            <a:r>
              <a:rPr kumimoji="0" lang="zh-CN" altLang="en-US"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。（例：</a:t>
            </a:r>
            <a:r>
              <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2017</a:t>
            </a:r>
            <a:r>
              <a:rPr kumimoji="0" lang="zh-CN" altLang="en-US" sz="1800" b="0" i="0" u="none" strike="noStrike" kern="0" cap="none" spc="0" normalizeH="0" baseline="0" noProof="1">
                <a:ln>
                  <a:noFill/>
                </a:ln>
                <a:solidFill>
                  <a:srgbClr val="0D0D0D"/>
                </a:solidFill>
                <a:effectLst/>
                <a:uLnTx/>
                <a:uFillTx/>
                <a:latin typeface="宋体" panose="02010600030101010101" pitchFamily="2" charset="-122"/>
                <a:ea typeface="+mn-ea"/>
                <a:cs typeface="+mn-cs"/>
              </a:rPr>
              <a:t>年以房养老）</a:t>
            </a:r>
            <a:endPar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endParaRPr>
          </a:p>
          <a:p>
            <a:pPr marL="469900" marR="0" lvl="0" indent="-469900" algn="l" defTabSz="914400" rtl="0" eaLnBrk="1" fontAlgn="base" latinLnBrk="0" hangingPunct="1">
              <a:lnSpc>
                <a:spcPct val="170000"/>
              </a:lnSpc>
              <a:spcBef>
                <a:spcPct val="0"/>
              </a:spcBef>
              <a:spcAft>
                <a:spcPct val="0"/>
              </a:spcAft>
              <a:buClr>
                <a:schemeClr val="accent2"/>
              </a:buClr>
              <a:buSzTx/>
              <a:buFont typeface="Wingdings" panose="05000000000000000000" pitchFamily="2" charset="2"/>
              <a:buNone/>
              <a:defRPr/>
            </a:pPr>
            <a:endParaRPr kumimoji="0" lang="en-US" altLang="zh-CN" sz="1800" b="0" i="0" u="none" strike="noStrike" kern="0" cap="none" spc="0" normalizeH="0" baseline="0" noProof="1">
              <a:ln>
                <a:noFill/>
              </a:ln>
              <a:solidFill>
                <a:srgbClr val="0D0D0D"/>
              </a:solidFill>
              <a:effectLst/>
              <a:uLnTx/>
              <a:uFillTx/>
              <a:latin typeface="宋体" panose="02010600030101010101" pitchFamily="2" charset="-122"/>
              <a:ea typeface="+mn-ea"/>
              <a:cs typeface="+mn-cs"/>
            </a:endParaRPr>
          </a:p>
          <a:p>
            <a:pPr marL="469900" marR="0" lvl="0" indent="-469900" algn="l" defTabSz="914400" rtl="0" eaLnBrk="1" fontAlgn="base" latinLnBrk="0" hangingPunct="1">
              <a:lnSpc>
                <a:spcPct val="170000"/>
              </a:lnSpc>
              <a:spcBef>
                <a:spcPct val="0"/>
              </a:spcBef>
              <a:spcAft>
                <a:spcPct val="0"/>
              </a:spcAft>
              <a:buClr>
                <a:schemeClr val="accent2"/>
              </a:buClr>
              <a:buSzTx/>
              <a:buFont typeface="Wingdings" panose="05000000000000000000" pitchFamily="2" charset="2"/>
              <a:buNone/>
              <a:defRPr/>
            </a:pPr>
            <a:endParaRPr kumimoji="0" lang="zh-CN" altLang="zh-CN" sz="1800" b="1" i="0" u="none" strike="noStrike" kern="0" cap="none" spc="0" normalizeH="0" baseline="0" noProof="1">
              <a:ln>
                <a:noFill/>
              </a:ln>
              <a:solidFill>
                <a:schemeClr val="tx1"/>
              </a:solidFill>
              <a:effectLst/>
              <a:uLnTx/>
              <a:uFillTx/>
              <a:latin typeface="+mn-lt"/>
              <a:ea typeface="新宋体-18030" charset="-122"/>
              <a:cs typeface="+mn-cs"/>
            </a:endParaRPr>
          </a:p>
        </p:txBody>
      </p:sp>
      <p:grpSp>
        <p:nvGrpSpPr>
          <p:cNvPr id="20483" name="Group 4"/>
          <p:cNvGrpSpPr/>
          <p:nvPr/>
        </p:nvGrpSpPr>
        <p:grpSpPr>
          <a:xfrm>
            <a:off x="3132138" y="1125538"/>
            <a:ext cx="5256212" cy="71437"/>
            <a:chOff x="0" y="0"/>
            <a:chExt cx="3311" cy="45"/>
          </a:xfrm>
        </p:grpSpPr>
        <p:sp>
          <p:nvSpPr>
            <p:cNvPr id="20484" name="Line 5"/>
            <p:cNvSpPr/>
            <p:nvPr/>
          </p:nvSpPr>
          <p:spPr>
            <a:xfrm>
              <a:off x="0" y="0"/>
              <a:ext cx="2631" cy="0"/>
            </a:xfrm>
            <a:prstGeom prst="line">
              <a:avLst/>
            </a:prstGeom>
            <a:ln w="9525" cap="flat" cmpd="sng">
              <a:solidFill>
                <a:srgbClr val="FFFF00"/>
              </a:solidFill>
              <a:prstDash val="solid"/>
              <a:round/>
              <a:headEnd type="none" w="med" len="med"/>
              <a:tailEnd type="none" w="med" len="med"/>
            </a:ln>
          </p:spPr>
        </p:sp>
        <p:sp>
          <p:nvSpPr>
            <p:cNvPr id="20485" name="Line 6"/>
            <p:cNvSpPr/>
            <p:nvPr/>
          </p:nvSpPr>
          <p:spPr>
            <a:xfrm>
              <a:off x="0" y="45"/>
              <a:ext cx="3311" cy="0"/>
            </a:xfrm>
            <a:prstGeom prst="line">
              <a:avLst/>
            </a:prstGeom>
            <a:ln w="28575" cap="flat" cmpd="sng">
              <a:solidFill>
                <a:schemeClr val="accent1"/>
              </a:solidFill>
              <a:prstDash val="solid"/>
              <a:round/>
              <a:headEnd type="none" w="med" len="med"/>
              <a:tailEnd type="none" w="med" len="med"/>
            </a:ln>
          </p:spPr>
        </p:sp>
      </p:grpSp>
      <p:sp>
        <p:nvSpPr>
          <p:cNvPr id="2" name="文本框 1"/>
          <p:cNvSpPr txBox="1"/>
          <p:nvPr/>
        </p:nvSpPr>
        <p:spPr>
          <a:xfrm>
            <a:off x="1908175" y="692150"/>
            <a:ext cx="5757863" cy="584200"/>
          </a:xfrm>
          <a:prstGeom prst="rect">
            <a:avLst/>
          </a:prstGeom>
          <a:noFill/>
          <a:ln w="9525">
            <a:noFill/>
          </a:ln>
        </p:spPr>
        <p:txBody>
          <a:bodyPr>
            <a:spAutoFit/>
          </a:bodyPr>
          <a:lstStyle/>
          <a:p>
            <a:pPr marR="0" defTabSz="967105">
              <a:buClrTx/>
              <a:buSzTx/>
              <a:buFont typeface="Arial" panose="020B0604020202020204" pitchFamily="34" charset="0"/>
              <a:buNone/>
              <a:defRPr/>
            </a:pPr>
            <a:r>
              <a:rPr kumimoji="0" lang="zh-CN" altLang="en-US" sz="3200" b="1" kern="1200" cap="none" spc="0" normalizeH="0" baseline="0"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cs"/>
                <a:sym typeface="Calibri" panose="020F0502020204030204" pitchFamily="34" charset="0"/>
              </a:rPr>
              <a:t>（一）信访投诉和行政投诉</a:t>
            </a:r>
            <a:endParaRPr kumimoji="0" lang="zh-CN" altLang="en-US" sz="3200" b="1" kern="1200" cap="none" spc="0" normalizeH="0" baseline="0" noProof="1">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mn-cs"/>
              <a:sym typeface="Calibri" panose="020F050202020403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p:cNvSpPr>
          <p:nvPr>
            <p:ph type="title"/>
          </p:nvPr>
        </p:nvSpPr>
        <p:spPr>
          <a:ln/>
        </p:spPr>
        <p:txBody>
          <a:bodyPr vert="horz" wrap="square" lIns="91440" tIns="45720" rIns="91440" bIns="45720" anchor="b" anchorCtr="0"/>
          <a:p>
            <a:pPr eaLnBrk="1" hangingPunct="1"/>
            <a:endParaRPr lang="zh-CN" altLang="zh-CN" dirty="0"/>
          </a:p>
        </p:txBody>
      </p:sp>
      <p:sp>
        <p:nvSpPr>
          <p:cNvPr id="39939" name="Rectangle 3"/>
          <p:cNvSpPr>
            <a:spLocks noGrp="1"/>
          </p:cNvSpPr>
          <p:nvPr>
            <p:ph idx="1"/>
          </p:nvPr>
        </p:nvSpPr>
        <p:spPr>
          <a:xfrm>
            <a:off x="719138" y="1784350"/>
            <a:ext cx="7716838" cy="3148013"/>
          </a:xfrm>
        </p:spPr>
        <p:txBody>
          <a:bodyPr vert="horz" wrap="square" lIns="91440" tIns="45720" rIns="91440" bIns="45720" numCol="1" anchor="t" anchorCtr="0" compatLnSpc="1"/>
          <a:lstStyle/>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endParaRPr kumimoji="0" lang="zh-CN" altLang="zh-CN" sz="3000" b="0" i="0" u="none" strike="noStrike" kern="0" cap="none" spc="0" normalizeH="0" baseline="0" noProof="1">
              <a:ln>
                <a:noFill/>
              </a:ln>
              <a:solidFill>
                <a:schemeClr val="tx1"/>
              </a:solidFill>
              <a:effectLst/>
              <a:uLnTx/>
              <a:uFillTx/>
              <a:latin typeface="+mn-lt"/>
              <a:ea typeface="+mn-ea"/>
              <a:cs typeface="+mn-cs"/>
              <a:sym typeface="+mn-ea"/>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endParaRPr kumimoji="0" lang="zh-CN" altLang="zh-CN" sz="3000" b="0" i="0" u="none" strike="noStrike" kern="0" cap="none" spc="0" normalizeH="0" baseline="0" noProof="1">
              <a:ln>
                <a:noFill/>
              </a:ln>
              <a:solidFill>
                <a:schemeClr val="tx1"/>
              </a:solidFill>
              <a:effectLst/>
              <a:uLnTx/>
              <a:uFillTx/>
              <a:latin typeface="+mn-lt"/>
              <a:ea typeface="+mn-ea"/>
              <a:cs typeface="+mn-cs"/>
              <a:sym typeface="+mn-ea"/>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endParaRPr kumimoji="0" lang="zh-CN" altLang="zh-CN" sz="3000" b="0" i="0" u="none" strike="noStrike" kern="0" cap="none" spc="0" normalizeH="0" baseline="0" noProof="1">
              <a:ln>
                <a:noFill/>
              </a:ln>
              <a:solidFill>
                <a:schemeClr val="tx1"/>
              </a:solidFill>
              <a:effectLst/>
              <a:uLnTx/>
              <a:uFillTx/>
              <a:latin typeface="+mn-lt"/>
              <a:ea typeface="+mn-ea"/>
              <a:cs typeface="+mn-cs"/>
              <a:sym typeface="+mn-ea"/>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zh-CN" sz="3000" b="0" i="0" u="none" strike="noStrike" kern="0" cap="none" spc="0" normalizeH="0" baseline="0" noProof="1">
                <a:ln>
                  <a:noFill/>
                </a:ln>
                <a:solidFill>
                  <a:schemeClr val="tx1"/>
                </a:solidFill>
                <a:effectLst/>
                <a:uLnTx/>
                <a:uFillTx/>
                <a:latin typeface="+mn-lt"/>
                <a:ea typeface="+mn-ea"/>
                <a:cs typeface="+mn-cs"/>
                <a:sym typeface="+mn-ea"/>
              </a:rPr>
              <a:t>                     </a:t>
            </a:r>
            <a:r>
              <a:rPr kumimoji="0" lang="zh-CN" altLang="zh-CN" sz="3200" b="1" i="0" u="none" strike="noStrike" kern="0" cap="none" spc="0" normalizeH="0" baseline="0" noProof="1">
                <a:ln>
                  <a:noFill/>
                </a:ln>
                <a:solidFill>
                  <a:schemeClr val="tx1"/>
                </a:solidFill>
                <a:effectLst/>
                <a:uLnTx/>
                <a:uFillTx/>
                <a:latin typeface="+mn-lt"/>
                <a:ea typeface="+mn-ea"/>
                <a:cs typeface="+mn-cs"/>
                <a:sym typeface="+mn-ea"/>
              </a:rPr>
              <a:t>谢谢大家</a:t>
            </a:r>
            <a:endParaRPr kumimoji="0" lang="zh-CN" altLang="zh-CN" sz="3200" b="1" i="0" u="none" strike="noStrike" kern="0" cap="none" spc="0" normalizeH="0" baseline="0" noProof="1">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endParaRPr kumimoji="0" lang="zh-CN" altLang="zh-CN" sz="3200" b="1"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800" b="0" i="0" u="none" strike="noStrike" kern="0" cap="none" spc="0" normalizeH="0" baseline="0" noProof="1">
                <a:ln>
                  <a:noFill/>
                </a:ln>
                <a:solidFill>
                  <a:schemeClr val="tx2"/>
                </a:solidFill>
                <a:effectLst/>
                <a:uLnTx/>
                <a:uFillTx/>
                <a:latin typeface="+mj-lt"/>
                <a:ea typeface="+mj-ea"/>
                <a:cs typeface="+mj-cs"/>
              </a:rPr>
              <a:t>      </a:t>
            </a:r>
            <a:r>
              <a:rPr kumimoji="0" lang="zh-CN" altLang="en-US" sz="3800" b="1" i="0" u="none" strike="noStrike" kern="0" cap="none" spc="0" normalizeH="0" baseline="0" noProof="1">
                <a:ln>
                  <a:noFill/>
                </a:ln>
                <a:solidFill>
                  <a:schemeClr val="tx2"/>
                </a:solidFill>
                <a:effectLst/>
                <a:uLnTx/>
                <a:uFillTx/>
                <a:latin typeface="+mj-lt"/>
                <a:ea typeface="+mj-ea"/>
                <a:cs typeface="+mj-cs"/>
              </a:rPr>
              <a:t>（二）</a:t>
            </a:r>
            <a:r>
              <a:rPr kumimoji="0" lang="zh-CN" altLang="en-US" sz="3800" b="1"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mj-ea"/>
                <a:cs typeface="+mj-cs"/>
              </a:rPr>
              <a:t>公证投诉概念及范围</a:t>
            </a:r>
            <a:endParaRPr kumimoji="0" lang="zh-CN" altLang="en-US" sz="3800" b="1"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mj-ea"/>
              <a:cs typeface="+mj-cs"/>
            </a:endParaRPr>
          </a:p>
        </p:txBody>
      </p:sp>
      <p:sp>
        <p:nvSpPr>
          <p:cNvPr id="21506" name="内容占位符 2"/>
          <p:cNvSpPr>
            <a:spLocks noGrp="1"/>
          </p:cNvSpPr>
          <p:nvPr>
            <p:ph idx="1"/>
          </p:nvPr>
        </p:nvSpPr>
        <p:spPr>
          <a:xfrm>
            <a:off x="574675" y="1557338"/>
            <a:ext cx="8001000" cy="4267200"/>
          </a:xfrm>
          <a:ln/>
        </p:spPr>
        <p:txBody>
          <a:bodyPr vert="horz" wrap="square" lIns="91440" tIns="45720" rIns="91440" bIns="45720" anchor="t" anchorCtr="0"/>
          <a:p>
            <a:pPr eaLnBrk="1" hangingPunct="1"/>
            <a:r>
              <a:rPr lang="zh-CN" altLang="en-US" sz="2200" dirty="0"/>
              <a:t>司法行政机关对公证监管的历史沿革</a:t>
            </a:r>
            <a:endParaRPr lang="zh-CN" altLang="en-US" sz="2200" dirty="0"/>
          </a:p>
          <a:p>
            <a:pPr eaLnBrk="1" hangingPunct="1"/>
            <a:r>
              <a:rPr lang="zh-CN" altLang="en-US" sz="2200" dirty="0"/>
              <a:t>1956年初，经国务院批准在地方设立由司法行政机关主管的公证处。1980年</a:t>
            </a:r>
            <a:r>
              <a:rPr lang="en-US" altLang="zh-CN" sz="2200" dirty="0"/>
              <a:t>2-</a:t>
            </a:r>
            <a:r>
              <a:rPr lang="zh-CN" altLang="en-US" sz="2200" dirty="0"/>
              <a:t>3月，司法部发出《关于逐步恢复国内公证业务的通知》《关于公证处设置和管理体制问题的通知》，规定直辖市、省辖市、县设立公证处，统一划归司法行政机关领导，代表国家办理公证业务。</a:t>
            </a:r>
            <a:endParaRPr lang="zh-CN" altLang="en-US" sz="2200" dirty="0"/>
          </a:p>
          <a:p>
            <a:pPr eaLnBrk="1" hangingPunct="1"/>
            <a:r>
              <a:rPr lang="en-US" altLang="zh-CN" sz="2200" dirty="0"/>
              <a:t>1982年国务院《公证暂行条例》第六条规定：公证处受司法行政机关领导。1990</a:t>
            </a:r>
            <a:r>
              <a:rPr lang="zh-CN" altLang="en-US" sz="2200" dirty="0"/>
              <a:t>年司法部</a:t>
            </a:r>
            <a:r>
              <a:rPr lang="en-US" altLang="zh-CN" sz="2200" dirty="0"/>
              <a:t>12</a:t>
            </a:r>
            <a:r>
              <a:rPr lang="zh-CN" altLang="en-US" sz="2200" dirty="0"/>
              <a:t>号令《公证程序规则》（试行）</a:t>
            </a:r>
            <a:r>
              <a:rPr lang="en-US" altLang="zh-CN" sz="2200" dirty="0"/>
              <a:t>第五十五条</a:t>
            </a:r>
            <a:r>
              <a:rPr lang="zh-CN" altLang="en-US" sz="2200" dirty="0"/>
              <a:t>：</a:t>
            </a:r>
            <a:r>
              <a:rPr lang="en-US" altLang="zh-CN" sz="2200" dirty="0"/>
              <a:t> 当事人对公证处作出的不予受理、拒绝公证、撤销公证书的决定有异议的，可以在接到决定之日起十日内，向该公证处的本级司法行政机关申请复议。受理复议的司法行政机关应当在收到申请书之日起二个月内作出决定。第五十六条 公证处的本级司法行政机关发现公证书有错误的，可以作出撤销公证书的决定。</a:t>
            </a:r>
            <a:endParaRPr lang="en-US" altLang="zh-CN" sz="2200" dirty="0"/>
          </a:p>
          <a:p>
            <a:pPr eaLnBrk="1" hangingPunct="1"/>
            <a:endParaRPr lang="zh-CN" alt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ln/>
        </p:spPr>
        <p:txBody>
          <a:bodyPr anchor="b" anchorCtr="0"/>
          <a:p>
            <a:endParaRPr lang="zh-CN" altLang="en-US"/>
          </a:p>
        </p:txBody>
      </p:sp>
      <p:sp>
        <p:nvSpPr>
          <p:cNvPr id="22530" name="内容占位符 2"/>
          <p:cNvSpPr>
            <a:spLocks noGrp="1"/>
          </p:cNvSpPr>
          <p:nvPr>
            <p:ph idx="1"/>
          </p:nvPr>
        </p:nvSpPr>
        <p:spPr>
          <a:ln/>
        </p:spPr>
        <p:txBody>
          <a:bodyPr anchor="t" anchorCtr="0"/>
          <a:p>
            <a:r>
              <a:rPr lang="en-US" altLang="zh-CN" sz="2000"/>
              <a:t>2006</a:t>
            </a:r>
            <a:r>
              <a:rPr lang="zh-CN" altLang="en-US" sz="2000"/>
              <a:t>年《中华人民共和国公证法》第三十九条：当事人、公证事项的利害关系人认为公证书有错误的，可以向出具该公证书的公证机构提出复查。公证书的内容违法或者与事实不符的，公证机构应当撤销该公证书。第四十条  当事人、公证事项的利害关系人对公证书的内容有争议的，可以就该争议向人民法院提起民事诉讼。《公证程序规则》第六十七条规定，对公证机构作出的撤销或者不予撤销公证书的决定有异议，可以向公证协会投诉。</a:t>
            </a:r>
            <a:endParaRPr lang="zh-CN" altLang="en-US" sz="2000"/>
          </a:p>
          <a:p>
            <a:r>
              <a:rPr lang="zh-CN" altLang="en-US" sz="2000"/>
              <a:t>标志着对公证处从行政管理向执业监管转变。</a:t>
            </a:r>
            <a:endParaRPr lang="zh-CN"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a:ln/>
        </p:spPr>
        <p:txBody>
          <a:bodyPr anchor="b" anchorCtr="0"/>
          <a:p>
            <a:endParaRPr lang="zh-CN" altLang="en-US"/>
          </a:p>
        </p:txBody>
      </p:sp>
      <p:sp>
        <p:nvSpPr>
          <p:cNvPr id="23554" name="内容占位符 2"/>
          <p:cNvSpPr>
            <a:spLocks noGrp="1"/>
          </p:cNvSpPr>
          <p:nvPr>
            <p:ph idx="1"/>
          </p:nvPr>
        </p:nvSpPr>
        <p:spPr>
          <a:ln/>
        </p:spPr>
        <p:txBody>
          <a:bodyPr anchor="t" anchorCtr="0"/>
          <a:p>
            <a:r>
              <a:rPr lang="zh-CN" altLang="en-US" sz="2000"/>
              <a:t>1、《公证投诉处理办法（试行）》（司发通（１９９９）０５９号）</a:t>
            </a:r>
            <a:endParaRPr lang="zh-CN" altLang="en-US" sz="2000"/>
          </a:p>
          <a:p>
            <a:r>
              <a:rPr lang="zh-CN" altLang="en-US" sz="2000"/>
              <a:t>  第二条 投诉人是指就本办法第五条规定的范围提出投诉的任何人。被投诉人是指投诉人投诉的公证处、公证人员。</a:t>
            </a:r>
            <a:endParaRPr lang="zh-CN" altLang="en-US" sz="2000"/>
          </a:p>
          <a:p>
            <a:r>
              <a:rPr lang="zh-CN" altLang="en-US" sz="2000"/>
              <a:t> 2、《公证执业活动投诉处理办法（征求意见稿）》</a:t>
            </a:r>
            <a:endParaRPr lang="zh-CN" altLang="en-US" sz="2000"/>
          </a:p>
          <a:p>
            <a:r>
              <a:rPr lang="zh-CN" altLang="en-US" sz="2000"/>
              <a:t>  第二条 投诉人对公证机构或者公证员执业活动进行投诉，以及司法行政机关开展公证执业活动投诉处理工作，适用本办法。</a:t>
            </a:r>
            <a:endParaRPr lang="zh-CN" altLang="en-US" sz="2000"/>
          </a:p>
          <a:p>
            <a:r>
              <a:rPr lang="zh-CN" altLang="en-US" sz="2000"/>
              <a:t>  第三条 本办法所称投诉人，是指认为公证机构或者公证员违法违规执业侵犯其合法权益，向司法行政机关投诉的与公证事项有利害关系的公民、法人和非法人组织。</a:t>
            </a:r>
            <a:endParaRPr lang="zh-CN"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a:ln/>
        </p:spPr>
        <p:txBody>
          <a:bodyPr vert="horz" wrap="square" lIns="91440" tIns="45720" rIns="91440" bIns="45720" anchor="b" anchorCtr="0"/>
          <a:p>
            <a:pPr eaLnBrk="1" hangingPunct="1"/>
            <a:endParaRPr lang="zh-CN" altLang="en-US" dirty="0"/>
          </a:p>
        </p:txBody>
      </p:sp>
      <p:sp>
        <p:nvSpPr>
          <p:cNvPr id="3" name="内容占位符 2"/>
          <p:cNvSpPr>
            <a:spLocks noGrp="1"/>
          </p:cNvSpPr>
          <p:nvPr>
            <p:ph idx="1"/>
          </p:nvPr>
        </p:nvSpPr>
        <p:spPr>
          <a:xfrm>
            <a:off x="1042988" y="1196975"/>
            <a:ext cx="8001000" cy="3922713"/>
          </a:xfrm>
        </p:spPr>
        <p:txBody>
          <a:bodyPr vert="horz" wrap="square" lIns="91440" tIns="45720" rIns="91440" bIns="45720" numCol="1" anchor="t" anchorCtr="0" compatLnSpc="1"/>
          <a:lstStyle/>
          <a:p>
            <a:pPr marL="457200" marR="0" lvl="1"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1560" b="1"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sym typeface="楷体" panose="02010609060101010101" pitchFamily="49" charset="-122"/>
            </a:endParaRPr>
          </a:p>
          <a:p>
            <a:pPr marL="457200" marR="0" lvl="1"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endParaRPr kumimoji="0" lang="zh-CN" altLang="en-US" sz="1560" b="1"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sym typeface="楷体" panose="02010609060101010101" pitchFamily="49" charset="-122"/>
            </a:endParaRPr>
          </a:p>
          <a:p>
            <a:pPr marL="457200" marR="0" lvl="1"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2000" b="1"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ea"/>
                <a:sym typeface="楷体" panose="02010609060101010101" pitchFamily="49" charset="-122"/>
              </a:rPr>
              <a:t>《公证机构执业管理办法》 第二十六条</a:t>
            </a:r>
            <a:r>
              <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ea"/>
                <a:sym typeface="楷体" panose="02010609060101010101" pitchFamily="49" charset="-122"/>
              </a:rPr>
              <a:t>　</a:t>
            </a:r>
            <a:endPar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ea"/>
              <a:sym typeface="楷体" panose="02010609060101010101" pitchFamily="49" charset="-122"/>
            </a:endParaRPr>
          </a:p>
          <a:p>
            <a:pPr marL="0" marR="0" lvl="0" indent="4445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r>
              <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楷体" panose="02010609060101010101" pitchFamily="49" charset="-122"/>
              </a:rPr>
              <a:t> 设区的市和公证机构所在地司法行政机关对本地公证机构的下列事项实施监督：</a:t>
            </a:r>
            <a:r>
              <a:rPr kumimoji="0" lang="en-US" altLang="zh-CN"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楷体" panose="02010609060101010101" pitchFamily="49" charset="-122"/>
              </a:rPr>
              <a:t>...</a:t>
            </a:r>
            <a:r>
              <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楷体" panose="02010609060101010101" pitchFamily="49" charset="-122"/>
              </a:rPr>
              <a:t>（二）执业活动情况</a:t>
            </a:r>
            <a:r>
              <a:rPr kumimoji="0" lang="en-US" altLang="zh-CN"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楷体" panose="02010609060101010101" pitchFamily="49" charset="-122"/>
              </a:rPr>
              <a:t>...</a:t>
            </a:r>
            <a:r>
              <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楷体" panose="02010609060101010101" pitchFamily="49" charset="-122"/>
              </a:rPr>
              <a:t>。</a:t>
            </a:r>
            <a:endParaRPr kumimoji="0" lang="zh-CN" altLang="en-US" sz="2000" b="1"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楷体" panose="02010609060101010101" pitchFamily="49" charset="-122"/>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a:pPr>
            <a:r>
              <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sym typeface="楷体" panose="02010609060101010101" pitchFamily="49" charset="-122"/>
              </a:rPr>
              <a:t>  本办法所称公证机构所在地司法行政机关，是指根据当地公证机构设置方案的规定，负责组建该公证机构，并承担对其实施日常监督、指导职能的司法行政机关。</a:t>
            </a:r>
            <a:endPar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r>
              <a:rPr kumimoji="0" lang="zh-CN" altLang="en-US" sz="2000" b="1"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rPr>
              <a:t> 《公证程序规则》 第八条</a:t>
            </a:r>
            <a:r>
              <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rPr>
              <a:t>　</a:t>
            </a:r>
            <a:endPar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endParaRPr>
          </a:p>
          <a:p>
            <a:pPr marL="469900" marR="0" lvl="0" indent="-469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o"/>
              <a:defRPr/>
            </a:pPr>
            <a:r>
              <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rPr>
              <a:t>  司法行政机关依照《公证法》和本规则规定，对公证机构和公证员的执业活动和遵守程序规则的情况进行监督、指导。</a:t>
            </a:r>
            <a:endParaRPr kumimoji="0" lang="zh-CN" altLang="en-US" sz="2000" b="0" i="0" u="none" strike="noStrike" kern="0" cap="none" spc="0" normalizeH="0" baseline="0" noProof="1">
              <a:ln>
                <a:noFill/>
              </a:ln>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7"/>
          <p:cNvPicPr>
            <a:picLocks noChangeAspect="1"/>
          </p:cNvPicPr>
          <p:nvPr/>
        </p:nvPicPr>
        <p:blipFill>
          <a:blip r:embed="rId1"/>
          <a:stretch>
            <a:fillRect/>
          </a:stretch>
        </p:blipFill>
        <p:spPr>
          <a:xfrm>
            <a:off x="9525" y="0"/>
            <a:ext cx="9134475" cy="6858000"/>
          </a:xfrm>
          <a:prstGeom prst="rect">
            <a:avLst/>
          </a:prstGeom>
          <a:noFill/>
          <a:ln w="9525">
            <a:noFill/>
          </a:ln>
        </p:spPr>
      </p:pic>
      <p:sp>
        <p:nvSpPr>
          <p:cNvPr id="25602" name="标题 1"/>
          <p:cNvSpPr>
            <a:spLocks noGrp="1"/>
          </p:cNvSpPr>
          <p:nvPr>
            <p:ph type="ctrTitle"/>
          </p:nvPr>
        </p:nvSpPr>
        <p:spPr>
          <a:xfrm>
            <a:off x="1116013" y="765175"/>
            <a:ext cx="7632700" cy="431800"/>
          </a:xfrm>
          <a:ln/>
        </p:spPr>
        <p:txBody>
          <a:bodyPr vert="horz" wrap="square" lIns="91440" tIns="45720" rIns="91440" bIns="45720" anchor="t" anchorCtr="0"/>
          <a:p>
            <a:pPr algn="l">
              <a:buClrTx/>
              <a:buSzTx/>
              <a:buFontTx/>
            </a:pPr>
            <a:r>
              <a:rPr lang="zh-CN" altLang="en-US" sz="2400" b="1" kern="1200" dirty="0">
                <a:latin typeface="宋体" panose="02010600030101010101" pitchFamily="2" charset="-122"/>
                <a:ea typeface="宋体" panose="02010600030101010101" pitchFamily="2" charset="-122"/>
                <a:cs typeface="+mj-cs"/>
                <a:sym typeface="Calibri" panose="020F0502020204030204" pitchFamily="34" charset="0"/>
              </a:rPr>
              <a:t>（三）、投诉案件办理的具体程序要求</a:t>
            </a:r>
            <a:endParaRPr lang="zh-CN" altLang="en-US" sz="4800" b="1" kern="1200" dirty="0">
              <a:latin typeface="宋体" panose="02010600030101010101" pitchFamily="2" charset="-122"/>
              <a:ea typeface="宋体" panose="02010600030101010101" pitchFamily="2" charset="-122"/>
              <a:cs typeface="+mj-cs"/>
              <a:sym typeface="Calibri" panose="020F0502020204030204" pitchFamily="34" charset="0"/>
            </a:endParaRPr>
          </a:p>
        </p:txBody>
      </p:sp>
      <p:sp>
        <p:nvSpPr>
          <p:cNvPr id="25603" name="TextBox 154"/>
          <p:cNvSpPr/>
          <p:nvPr/>
        </p:nvSpPr>
        <p:spPr>
          <a:xfrm>
            <a:off x="200025" y="1398588"/>
            <a:ext cx="2581275" cy="369887"/>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en-US" altLang="zh-CN" dirty="0">
                <a:solidFill>
                  <a:srgbClr val="217435"/>
                </a:solidFill>
                <a:latin typeface="楷体" panose="02010609060101010101" pitchFamily="49" charset="-122"/>
                <a:ea typeface="楷体" panose="02010609060101010101" pitchFamily="49" charset="-122"/>
                <a:sym typeface="楷体" panose="02010609060101010101" pitchFamily="49" charset="-122"/>
              </a:rPr>
              <a:t>1</a:t>
            </a:r>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、接收材料</a:t>
            </a:r>
            <a:endParaRPr lang="zh-CN" altLang="en-US" dirty="0">
              <a:latin typeface="新宋体-18030" charset="-122"/>
              <a:ea typeface="宋体" panose="02010600030101010101" pitchFamily="2" charset="-122"/>
            </a:endParaRPr>
          </a:p>
        </p:txBody>
      </p:sp>
      <p:sp>
        <p:nvSpPr>
          <p:cNvPr id="25604" name="TextBox 154"/>
          <p:cNvSpPr/>
          <p:nvPr/>
        </p:nvSpPr>
        <p:spPr>
          <a:xfrm>
            <a:off x="203200" y="1962150"/>
            <a:ext cx="2578100" cy="1200150"/>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en-US" altLang="zh-CN" dirty="0">
                <a:solidFill>
                  <a:srgbClr val="217435"/>
                </a:solidFill>
                <a:latin typeface="楷体" panose="02010609060101010101" pitchFamily="49" charset="-122"/>
                <a:ea typeface="楷体" panose="02010609060101010101" pitchFamily="49" charset="-122"/>
                <a:sym typeface="楷体" panose="02010609060101010101" pitchFamily="49" charset="-122"/>
              </a:rPr>
              <a:t>2</a:t>
            </a:r>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、核对身份</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（电话核实）</a:t>
            </a:r>
            <a:endPar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a:p>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 虚假投诉案件的避免</a:t>
            </a:r>
            <a:endPar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a:p>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 留取通讯方式和邮寄地址；</a:t>
            </a:r>
            <a:endParaRPr lang="zh-CN" altLang="en-US" dirty="0">
              <a:latin typeface="新宋体-18030" charset="-122"/>
              <a:ea typeface="宋体" panose="02010600030101010101" pitchFamily="2" charset="-122"/>
            </a:endParaRPr>
          </a:p>
        </p:txBody>
      </p:sp>
      <p:sp>
        <p:nvSpPr>
          <p:cNvPr id="25605" name="TextBox 154"/>
          <p:cNvSpPr/>
          <p:nvPr/>
        </p:nvSpPr>
        <p:spPr>
          <a:xfrm>
            <a:off x="206375" y="3671888"/>
            <a:ext cx="2579688" cy="1752600"/>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en-US" altLang="zh-CN" dirty="0">
                <a:solidFill>
                  <a:srgbClr val="217435"/>
                </a:solidFill>
                <a:latin typeface="楷体" panose="02010609060101010101" pitchFamily="49" charset="-122"/>
                <a:ea typeface="楷体" panose="02010609060101010101" pitchFamily="49" charset="-122"/>
                <a:sym typeface="楷体" panose="02010609060101010101" pitchFamily="49" charset="-122"/>
              </a:rPr>
              <a:t>3</a:t>
            </a:r>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、明确投诉请求和投诉事由（避免投诉事项多种解释）可以通过谈话笔录的形式</a:t>
            </a:r>
            <a:endPar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a:p>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 </a:t>
            </a:r>
            <a:r>
              <a:rPr lang="zh-CN" altLang="en-US" dirty="0">
                <a:solidFill>
                  <a:srgbClr val="217435"/>
                </a:solidFill>
                <a:latin typeface="楷体" panose="02010609060101010101" pitchFamily="49" charset="-122"/>
                <a:ea typeface="楷体" panose="02010609060101010101" pitchFamily="49" charset="-122"/>
              </a:rPr>
              <a:t>没有明确被投诉人的、重复投诉的可以不受理</a:t>
            </a:r>
            <a:endParaRPr lang="zh-CN" altLang="en-US" dirty="0">
              <a:latin typeface="新宋体-18030" charset="-122"/>
              <a:ea typeface="宋体" panose="02010600030101010101" pitchFamily="2" charset="-122"/>
            </a:endParaRPr>
          </a:p>
        </p:txBody>
      </p:sp>
      <p:sp>
        <p:nvSpPr>
          <p:cNvPr id="25606" name="TextBox 154"/>
          <p:cNvSpPr/>
          <p:nvPr/>
        </p:nvSpPr>
        <p:spPr>
          <a:xfrm>
            <a:off x="206375" y="5940425"/>
            <a:ext cx="2574925" cy="368300"/>
          </a:xfrm>
          <a:prstGeom prst="rect">
            <a:avLst/>
          </a:prstGeom>
          <a:solidFill>
            <a:srgbClr val="F5C040">
              <a:alpha val="29803"/>
            </a:srgbClr>
          </a:solidFill>
          <a:ln w="6350" cap="flat" cmpd="sng">
            <a:solidFill>
              <a:srgbClr val="F5C040"/>
            </a:solidFill>
            <a:prstDash val="solid"/>
            <a:miter/>
            <a:headEnd type="none" w="med" len="med"/>
            <a:tailEnd type="none" w="med" len="med"/>
          </a:ln>
        </p:spPr>
        <p:txBody>
          <a:bodyPr anchor="ctr" anchorCtr="0">
            <a:spAutoFit/>
          </a:bodyPr>
          <a:p>
            <a:r>
              <a:rPr lang="en-US" altLang="zh-CN" dirty="0">
                <a:solidFill>
                  <a:srgbClr val="217435"/>
                </a:solidFill>
                <a:latin typeface="楷体" panose="02010609060101010101" pitchFamily="49" charset="-122"/>
                <a:ea typeface="楷体" panose="02010609060101010101" pitchFamily="49" charset="-122"/>
                <a:sym typeface="楷体" panose="02010609060101010101" pitchFamily="49" charset="-122"/>
              </a:rPr>
              <a:t>4</a:t>
            </a:r>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、进行调查</a:t>
            </a:r>
            <a:endParaRPr lang="zh-CN" altLang="en-US" dirty="0">
              <a:latin typeface="新宋体-18030" charset="-122"/>
              <a:ea typeface="宋体" panose="02010600030101010101" pitchFamily="2" charset="-122"/>
            </a:endParaRPr>
          </a:p>
        </p:txBody>
      </p:sp>
      <p:sp>
        <p:nvSpPr>
          <p:cNvPr id="25607" name="TextBox 157"/>
          <p:cNvSpPr/>
          <p:nvPr/>
        </p:nvSpPr>
        <p:spPr>
          <a:xfrm>
            <a:off x="3141663" y="1422400"/>
            <a:ext cx="2654300" cy="338138"/>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pPr>
              <a:spcBef>
                <a:spcPts val="600"/>
              </a:spcBef>
              <a:spcAft>
                <a:spcPts val="600"/>
              </a:spcAft>
            </a:pP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1</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）登记；</a:t>
            </a:r>
            <a:endParaRPr lang="zh-CN" altLang="en-US" dirty="0">
              <a:latin typeface="新宋体-18030" charset="-122"/>
              <a:ea typeface="宋体" panose="02010600030101010101" pitchFamily="2" charset="-122"/>
            </a:endParaRPr>
          </a:p>
        </p:txBody>
      </p:sp>
      <p:sp>
        <p:nvSpPr>
          <p:cNvPr id="25608" name="TextBox 157"/>
          <p:cNvSpPr/>
          <p:nvPr/>
        </p:nvSpPr>
        <p:spPr>
          <a:xfrm>
            <a:off x="3148013" y="1989138"/>
            <a:ext cx="2651125" cy="336550"/>
          </a:xfrm>
          <a:prstGeom prst="rect">
            <a:avLst/>
          </a:prstGeom>
          <a:solidFill>
            <a:srgbClr val="A5D028">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2</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）留存原件；</a:t>
            </a:r>
            <a:endParaRPr lang="zh-CN" altLang="en-US" dirty="0">
              <a:latin typeface="新宋体-18030" charset="-122"/>
              <a:ea typeface="宋体" panose="02010600030101010101" pitchFamily="2" charset="-122"/>
            </a:endParaRPr>
          </a:p>
        </p:txBody>
      </p:sp>
      <p:sp>
        <p:nvSpPr>
          <p:cNvPr id="25609" name="TextBox 157"/>
          <p:cNvSpPr/>
          <p:nvPr/>
        </p:nvSpPr>
        <p:spPr>
          <a:xfrm>
            <a:off x="3148013" y="2884488"/>
            <a:ext cx="2647950" cy="584200"/>
          </a:xfrm>
          <a:prstGeom prst="rect">
            <a:avLst/>
          </a:prstGeom>
          <a:solidFill>
            <a:srgbClr val="92D050">
              <a:alpha val="50195"/>
            </a:srgbClr>
          </a:solidFill>
          <a:ln w="6350" cap="flat" cmpd="sng">
            <a:solidFill>
              <a:srgbClr val="A5D028"/>
            </a:solidFill>
            <a:prstDash val="solid"/>
            <a:miter/>
            <a:headEnd type="none" w="med" len="med"/>
            <a:tailEnd type="none" w="med" len="med"/>
          </a:ln>
        </p:spPr>
        <p:txBody>
          <a:bodyPr anchor="ctr" anchorCtr="0">
            <a:spAutoFit/>
          </a:bodyPr>
          <a:p>
            <a:pPr>
              <a:spcBef>
                <a:spcPts val="600"/>
              </a:spcBef>
              <a:spcAft>
                <a:spcPts val="600"/>
              </a:spcAft>
            </a:pP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1</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）向公证处发调查通知书；调取公证卷宗</a:t>
            </a:r>
            <a:endParaRPr lang="zh-CN" altLang="en-US" dirty="0">
              <a:latin typeface="新宋体-18030" charset="-122"/>
              <a:ea typeface="宋体" panose="02010600030101010101" pitchFamily="2" charset="-122"/>
            </a:endParaRPr>
          </a:p>
        </p:txBody>
      </p:sp>
      <p:sp>
        <p:nvSpPr>
          <p:cNvPr id="25610" name="TextBox 157"/>
          <p:cNvSpPr/>
          <p:nvPr/>
        </p:nvSpPr>
        <p:spPr>
          <a:xfrm>
            <a:off x="3148013" y="3432175"/>
            <a:ext cx="2647950" cy="584200"/>
          </a:xfrm>
          <a:prstGeom prst="rect">
            <a:avLst/>
          </a:prstGeom>
          <a:solidFill>
            <a:srgbClr val="92D050">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2</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）调查笔录；（</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2</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名执法人员）</a:t>
            </a:r>
            <a:endParaRPr lang="zh-CN" altLang="en-US" dirty="0">
              <a:latin typeface="新宋体-18030" charset="-122"/>
              <a:ea typeface="宋体" panose="02010600030101010101" pitchFamily="2" charset="-122"/>
            </a:endParaRPr>
          </a:p>
        </p:txBody>
      </p:sp>
      <p:sp>
        <p:nvSpPr>
          <p:cNvPr id="25611" name="TextBox 155"/>
          <p:cNvSpPr/>
          <p:nvPr/>
        </p:nvSpPr>
        <p:spPr>
          <a:xfrm>
            <a:off x="6129338" y="3748088"/>
            <a:ext cx="2698750" cy="368300"/>
          </a:xfrm>
          <a:prstGeom prst="rect">
            <a:avLst/>
          </a:prstGeom>
          <a:solidFill>
            <a:srgbClr val="31AE50">
              <a:alpha val="38039"/>
            </a:srgbClr>
          </a:solidFill>
          <a:ln w="6350" cap="flat" cmpd="sng">
            <a:solidFill>
              <a:srgbClr val="31AE50"/>
            </a:solidFill>
            <a:prstDash val="solid"/>
            <a:miter/>
            <a:headEnd type="none" w="med" len="med"/>
            <a:tailEnd type="none" w="med" len="med"/>
          </a:ln>
        </p:spPr>
        <p:txBody>
          <a:bodyPr anchor="ctr" anchorCtr="0">
            <a:spAutoFit/>
          </a:bodyPr>
          <a:p>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*全面调查原则；</a:t>
            </a:r>
            <a:endPar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p:txBody>
      </p:sp>
      <p:sp>
        <p:nvSpPr>
          <p:cNvPr id="25612" name="TextBox 155"/>
          <p:cNvSpPr/>
          <p:nvPr/>
        </p:nvSpPr>
        <p:spPr>
          <a:xfrm>
            <a:off x="6129338" y="4221163"/>
            <a:ext cx="2690812" cy="923925"/>
          </a:xfrm>
          <a:prstGeom prst="rect">
            <a:avLst/>
          </a:prstGeom>
          <a:solidFill>
            <a:srgbClr val="31AE50">
              <a:alpha val="38039"/>
            </a:srgbClr>
          </a:solidFill>
          <a:ln w="6350" cap="flat" cmpd="sng">
            <a:solidFill>
              <a:srgbClr val="31AE50"/>
            </a:solidFill>
            <a:prstDash val="solid"/>
            <a:miter/>
            <a:headEnd type="none" w="med" len="med"/>
            <a:tailEnd type="none" w="med" len="med"/>
          </a:ln>
        </p:spPr>
        <p:txBody>
          <a:bodyPr anchor="ctr" anchorCtr="0">
            <a:spAutoFit/>
          </a:bodyPr>
          <a:p>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*充分调查原则</a:t>
            </a:r>
            <a:r>
              <a:rPr lang="en-US" altLang="zh-CN"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rPr>
              <a:t>穷尽调查手段（与处理结论有关）</a:t>
            </a:r>
            <a:endParaRPr lang="zh-CN" altLang="en-US"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p:txBody>
      </p:sp>
      <p:sp>
        <p:nvSpPr>
          <p:cNvPr id="25613" name="TextBox 155"/>
          <p:cNvSpPr/>
          <p:nvPr/>
        </p:nvSpPr>
        <p:spPr>
          <a:xfrm>
            <a:off x="6170613" y="5265738"/>
            <a:ext cx="2706687" cy="830262"/>
          </a:xfrm>
          <a:prstGeom prst="rect">
            <a:avLst/>
          </a:prstGeom>
          <a:solidFill>
            <a:srgbClr val="31AE50">
              <a:alpha val="38039"/>
            </a:srgbClr>
          </a:solidFill>
          <a:ln w="6350" cap="flat" cmpd="sng">
            <a:solidFill>
              <a:srgbClr val="31AE50"/>
            </a:solidFill>
            <a:prstDash val="solid"/>
            <a:miter/>
            <a:headEnd type="none" w="med" len="med"/>
            <a:tailEnd type="none" w="med" len="med"/>
          </a:ln>
        </p:spPr>
        <p:txBody>
          <a:bodyPr anchor="ctr" anchorCtr="0">
            <a:spAutoFit/>
          </a:bodyPr>
          <a:p>
            <a:endPar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生效判决书、裁定书认定事实</a:t>
            </a:r>
            <a:endParaRPr lang="zh-CN" altLang="en-US" dirty="0">
              <a:latin typeface="新宋体-18030" charset="-122"/>
              <a:ea typeface="宋体" panose="02010600030101010101" pitchFamily="2" charset="-122"/>
            </a:endParaRPr>
          </a:p>
        </p:txBody>
      </p:sp>
      <p:cxnSp>
        <p:nvCxnSpPr>
          <p:cNvPr id="25614" name="直接箭头连接符 22"/>
          <p:cNvCxnSpPr>
            <a:stCxn id="25603" idx="3"/>
            <a:endCxn id="25607" idx="1"/>
          </p:cNvCxnSpPr>
          <p:nvPr/>
        </p:nvCxnSpPr>
        <p:spPr>
          <a:xfrm>
            <a:off x="2781300" y="1584325"/>
            <a:ext cx="361950" cy="6350"/>
          </a:xfrm>
          <a:prstGeom prst="straightConnector1">
            <a:avLst/>
          </a:prstGeom>
          <a:ln w="12700" cap="flat" cmpd="sng">
            <a:solidFill>
              <a:srgbClr val="FFC000"/>
            </a:solidFill>
            <a:prstDash val="solid"/>
            <a:round/>
            <a:headEnd type="none" w="med" len="med"/>
            <a:tailEnd type="arrow" w="med" len="med"/>
          </a:ln>
        </p:spPr>
      </p:cxnSp>
      <p:cxnSp>
        <p:nvCxnSpPr>
          <p:cNvPr id="25615" name="直接箭头连接符 23"/>
          <p:cNvCxnSpPr>
            <a:stCxn id="25603" idx="3"/>
            <a:endCxn id="25608" idx="1"/>
          </p:cNvCxnSpPr>
          <p:nvPr/>
        </p:nvCxnSpPr>
        <p:spPr>
          <a:xfrm>
            <a:off x="2781300" y="1584325"/>
            <a:ext cx="366713" cy="573088"/>
          </a:xfrm>
          <a:prstGeom prst="straightConnector1">
            <a:avLst/>
          </a:prstGeom>
          <a:ln w="12700" cap="flat" cmpd="sng">
            <a:solidFill>
              <a:srgbClr val="FFC000"/>
            </a:solidFill>
            <a:prstDash val="solid"/>
            <a:round/>
            <a:headEnd type="none" w="med" len="med"/>
            <a:tailEnd type="arrow" w="med" len="med"/>
          </a:ln>
        </p:spPr>
      </p:cxnSp>
      <p:cxnSp>
        <p:nvCxnSpPr>
          <p:cNvPr id="25616" name="直接箭头连接符 26"/>
          <p:cNvCxnSpPr>
            <a:stCxn id="25606" idx="3"/>
            <a:endCxn id="25609" idx="1"/>
          </p:cNvCxnSpPr>
          <p:nvPr/>
        </p:nvCxnSpPr>
        <p:spPr>
          <a:xfrm flipV="1">
            <a:off x="2781300" y="3176588"/>
            <a:ext cx="366713" cy="2947987"/>
          </a:xfrm>
          <a:prstGeom prst="straightConnector1">
            <a:avLst/>
          </a:prstGeom>
          <a:ln w="12700" cap="flat" cmpd="sng">
            <a:solidFill>
              <a:srgbClr val="FFC000"/>
            </a:solidFill>
            <a:prstDash val="solid"/>
            <a:round/>
            <a:headEnd type="none" w="med" len="med"/>
            <a:tailEnd type="arrow" w="med" len="med"/>
          </a:ln>
        </p:spPr>
      </p:cxnSp>
      <p:cxnSp>
        <p:nvCxnSpPr>
          <p:cNvPr id="25617" name="直接箭头连接符 27"/>
          <p:cNvCxnSpPr>
            <a:stCxn id="25606" idx="3"/>
            <a:endCxn id="25610" idx="1"/>
          </p:cNvCxnSpPr>
          <p:nvPr/>
        </p:nvCxnSpPr>
        <p:spPr>
          <a:xfrm flipV="1">
            <a:off x="2781300" y="3724275"/>
            <a:ext cx="366713" cy="2400300"/>
          </a:xfrm>
          <a:prstGeom prst="straightConnector1">
            <a:avLst/>
          </a:prstGeom>
          <a:ln w="12700" cap="flat" cmpd="sng">
            <a:solidFill>
              <a:srgbClr val="FFC000"/>
            </a:solidFill>
            <a:prstDash val="solid"/>
            <a:round/>
            <a:headEnd type="none" w="med" len="med"/>
            <a:tailEnd type="arrow" w="med" len="med"/>
          </a:ln>
        </p:spPr>
      </p:cxnSp>
      <p:cxnSp>
        <p:nvCxnSpPr>
          <p:cNvPr id="25618" name="直接箭头连接符 33"/>
          <p:cNvCxnSpPr>
            <a:stCxn id="25623" idx="3"/>
            <a:endCxn id="25611" idx="1"/>
          </p:cNvCxnSpPr>
          <p:nvPr/>
        </p:nvCxnSpPr>
        <p:spPr>
          <a:xfrm flipV="1">
            <a:off x="5795963" y="3932238"/>
            <a:ext cx="333375" cy="1838325"/>
          </a:xfrm>
          <a:prstGeom prst="straightConnector1">
            <a:avLst/>
          </a:prstGeom>
          <a:ln w="9525" cap="flat" cmpd="sng">
            <a:solidFill>
              <a:srgbClr val="92D050"/>
            </a:solidFill>
            <a:prstDash val="solid"/>
            <a:round/>
            <a:headEnd type="none" w="med" len="med"/>
            <a:tailEnd type="arrow" w="med" len="med"/>
          </a:ln>
        </p:spPr>
      </p:cxnSp>
      <p:cxnSp>
        <p:nvCxnSpPr>
          <p:cNvPr id="25619" name="直接箭头连接符 36"/>
          <p:cNvCxnSpPr>
            <a:stCxn id="25623" idx="3"/>
            <a:endCxn id="25612" idx="1"/>
          </p:cNvCxnSpPr>
          <p:nvPr/>
        </p:nvCxnSpPr>
        <p:spPr>
          <a:xfrm flipV="1">
            <a:off x="5795963" y="4683125"/>
            <a:ext cx="333375" cy="1087438"/>
          </a:xfrm>
          <a:prstGeom prst="straightConnector1">
            <a:avLst/>
          </a:prstGeom>
          <a:ln w="9525" cap="flat" cmpd="sng">
            <a:solidFill>
              <a:srgbClr val="92D050"/>
            </a:solidFill>
            <a:prstDash val="solid"/>
            <a:round/>
            <a:headEnd type="none" w="med" len="med"/>
            <a:tailEnd type="arrow" w="med" len="med"/>
          </a:ln>
        </p:spPr>
      </p:cxnSp>
      <p:cxnSp>
        <p:nvCxnSpPr>
          <p:cNvPr id="25620" name="直接箭头连接符 37"/>
          <p:cNvCxnSpPr>
            <a:stCxn id="25623" idx="3"/>
            <a:endCxn id="25613" idx="1"/>
          </p:cNvCxnSpPr>
          <p:nvPr/>
        </p:nvCxnSpPr>
        <p:spPr>
          <a:xfrm flipV="1">
            <a:off x="5795963" y="5681663"/>
            <a:ext cx="374650" cy="88900"/>
          </a:xfrm>
          <a:prstGeom prst="straightConnector1">
            <a:avLst/>
          </a:prstGeom>
          <a:ln w="9525" cap="flat" cmpd="sng">
            <a:solidFill>
              <a:srgbClr val="92D050"/>
            </a:solidFill>
            <a:prstDash val="solid"/>
            <a:round/>
            <a:headEnd type="none" w="med" len="med"/>
            <a:tailEnd type="arrow" w="med" len="med"/>
          </a:ln>
        </p:spPr>
      </p:cxnSp>
      <p:sp>
        <p:nvSpPr>
          <p:cNvPr id="25621" name="TextBox 157"/>
          <p:cNvSpPr/>
          <p:nvPr/>
        </p:nvSpPr>
        <p:spPr>
          <a:xfrm>
            <a:off x="3148013" y="4102100"/>
            <a:ext cx="2647950" cy="584200"/>
          </a:xfrm>
          <a:prstGeom prst="rect">
            <a:avLst/>
          </a:prstGeom>
          <a:solidFill>
            <a:srgbClr val="92D050">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3</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）到有关机关查阅；请有关部门配合提供；</a:t>
            </a:r>
            <a:endParaRPr lang="zh-CN" altLang="en-US" dirty="0">
              <a:latin typeface="新宋体-18030" charset="-122"/>
              <a:ea typeface="宋体" panose="02010600030101010101" pitchFamily="2" charset="-122"/>
            </a:endParaRPr>
          </a:p>
        </p:txBody>
      </p:sp>
      <p:sp>
        <p:nvSpPr>
          <p:cNvPr id="25622" name="TextBox 157"/>
          <p:cNvSpPr/>
          <p:nvPr/>
        </p:nvSpPr>
        <p:spPr>
          <a:xfrm>
            <a:off x="3141663" y="4800600"/>
            <a:ext cx="2654300" cy="338138"/>
          </a:xfrm>
          <a:prstGeom prst="rect">
            <a:avLst/>
          </a:prstGeom>
          <a:solidFill>
            <a:srgbClr val="92D050">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4</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）现场检查；</a:t>
            </a:r>
            <a:endParaRPr lang="zh-CN" altLang="en-US" dirty="0">
              <a:latin typeface="新宋体-18030" charset="-122"/>
              <a:ea typeface="宋体" panose="02010600030101010101" pitchFamily="2" charset="-122"/>
            </a:endParaRPr>
          </a:p>
        </p:txBody>
      </p:sp>
      <p:sp>
        <p:nvSpPr>
          <p:cNvPr id="25623" name="TextBox 157"/>
          <p:cNvSpPr/>
          <p:nvPr/>
        </p:nvSpPr>
        <p:spPr>
          <a:xfrm>
            <a:off x="3148013" y="5232400"/>
            <a:ext cx="2647950" cy="1076325"/>
          </a:xfrm>
          <a:prstGeom prst="rect">
            <a:avLst/>
          </a:prstGeom>
          <a:solidFill>
            <a:srgbClr val="92D050">
              <a:alpha val="50195"/>
            </a:srgbClr>
          </a:solidFill>
          <a:ln w="6350" cap="flat" cmpd="sng">
            <a:solidFill>
              <a:srgbClr val="A5D028"/>
            </a:solidFill>
            <a:prstDash val="solid"/>
            <a:miter/>
            <a:headEnd type="none" w="med" len="med"/>
            <a:tailEnd type="none" w="med" len="med"/>
          </a:ln>
        </p:spPr>
        <p:txBody>
          <a:bodyPr anchor="ctr" anchorCtr="0">
            <a:spAutoFit/>
          </a:bodyPr>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a:t>
            </a:r>
            <a:r>
              <a:rPr lang="en-US" altLang="zh-CN"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5</a:t>
            </a:r>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）调查程度及证据认定事实的标准；</a:t>
            </a:r>
            <a:endPar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endParaRPr>
          </a:p>
          <a:p>
            <a:r>
              <a:rPr lang="zh-CN" altLang="en-US" sz="1600" dirty="0">
                <a:solidFill>
                  <a:srgbClr val="217435"/>
                </a:solidFill>
                <a:latin typeface="楷体" panose="02010609060101010101" pitchFamily="49" charset="-122"/>
                <a:ea typeface="楷体" panose="02010609060101010101" pitchFamily="49" charset="-122"/>
                <a:sym typeface="楷体" panose="02010609060101010101" pitchFamily="49" charset="-122"/>
              </a:rPr>
              <a:t>*对基本事实问题进行的核查</a:t>
            </a:r>
            <a:endParaRPr lang="zh-CN" altLang="en-US" dirty="0">
              <a:latin typeface="新宋体-18030" charset="-122"/>
              <a:ea typeface="宋体" panose="02010600030101010101" pitchFamily="2" charset="-122"/>
            </a:endParaRPr>
          </a:p>
        </p:txBody>
      </p:sp>
      <p:cxnSp>
        <p:nvCxnSpPr>
          <p:cNvPr id="25624" name="直接箭头连接符 53"/>
          <p:cNvCxnSpPr>
            <a:stCxn id="25606" idx="3"/>
            <a:endCxn id="25621" idx="1"/>
          </p:cNvCxnSpPr>
          <p:nvPr/>
        </p:nvCxnSpPr>
        <p:spPr>
          <a:xfrm flipV="1">
            <a:off x="2781300" y="4394200"/>
            <a:ext cx="366713" cy="1730375"/>
          </a:xfrm>
          <a:prstGeom prst="straightConnector1">
            <a:avLst/>
          </a:prstGeom>
          <a:ln w="12700" cap="flat" cmpd="sng">
            <a:solidFill>
              <a:srgbClr val="FFC000"/>
            </a:solidFill>
            <a:prstDash val="solid"/>
            <a:round/>
            <a:headEnd type="none" w="med" len="med"/>
            <a:tailEnd type="arrow" w="med" len="med"/>
          </a:ln>
        </p:spPr>
      </p:cxnSp>
      <p:cxnSp>
        <p:nvCxnSpPr>
          <p:cNvPr id="25625" name="直接箭头连接符 54"/>
          <p:cNvCxnSpPr>
            <a:stCxn id="25606" idx="3"/>
            <a:endCxn id="25621" idx="1"/>
          </p:cNvCxnSpPr>
          <p:nvPr/>
        </p:nvCxnSpPr>
        <p:spPr>
          <a:xfrm flipV="1">
            <a:off x="2868613" y="4968875"/>
            <a:ext cx="274637" cy="774700"/>
          </a:xfrm>
          <a:prstGeom prst="straightConnector1">
            <a:avLst/>
          </a:prstGeom>
          <a:ln w="12700" cap="flat" cmpd="sng">
            <a:solidFill>
              <a:srgbClr val="FFC000"/>
            </a:solidFill>
            <a:prstDash val="solid"/>
            <a:round/>
            <a:headEnd type="none" w="med" len="med"/>
            <a:tailEnd type="arrow" w="med" len="med"/>
          </a:ln>
        </p:spPr>
      </p:cxnSp>
      <p:cxnSp>
        <p:nvCxnSpPr>
          <p:cNvPr id="25626" name="直接箭头连接符 55"/>
          <p:cNvCxnSpPr>
            <a:stCxn id="25606" idx="3"/>
            <a:endCxn id="25623" idx="1"/>
          </p:cNvCxnSpPr>
          <p:nvPr/>
        </p:nvCxnSpPr>
        <p:spPr>
          <a:xfrm flipV="1">
            <a:off x="2781300" y="5770563"/>
            <a:ext cx="366713" cy="354012"/>
          </a:xfrm>
          <a:prstGeom prst="straightConnector1">
            <a:avLst/>
          </a:prstGeom>
          <a:ln w="12700" cap="flat" cmpd="sng">
            <a:solidFill>
              <a:srgbClr val="FFC000"/>
            </a:solidFill>
            <a:prstDash val="solid"/>
            <a:round/>
            <a:headEnd type="none" w="med" len="med"/>
            <a:tailEnd type="arrow" w="med" len="med"/>
          </a:ln>
        </p:spPr>
      </p:cxnSp>
      <p:sp>
        <p:nvSpPr>
          <p:cNvPr id="2" name="矩形 1"/>
          <p:cNvSpPr/>
          <p:nvPr/>
        </p:nvSpPr>
        <p:spPr>
          <a:xfrm>
            <a:off x="0" y="0"/>
            <a:ext cx="9144000"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矩形 2"/>
          <p:cNvSpPr/>
          <p:nvPr/>
        </p:nvSpPr>
        <p:spPr>
          <a:xfrm>
            <a:off x="34925" y="6597650"/>
            <a:ext cx="9074150" cy="26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p:nvPr>
        </p:nvSpPr>
        <p:spPr>
          <a:xfrm>
            <a:off x="457200" y="274638"/>
            <a:ext cx="8229600" cy="1011238"/>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n-US" altLang="zh-CN"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4</a:t>
            </a: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、针对投诉进行调查后的判断</a:t>
            </a:r>
            <a:endPar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26626" name="内容占位符 2"/>
          <p:cNvSpPr>
            <a:spLocks noGrp="1"/>
          </p:cNvSpPr>
          <p:nvPr>
            <p:ph idx="1"/>
          </p:nvPr>
        </p:nvSpPr>
        <p:spPr>
          <a:xfrm>
            <a:off x="357188" y="1285875"/>
            <a:ext cx="7858125" cy="4768850"/>
          </a:xfrm>
          <a:ln/>
        </p:spPr>
        <p:txBody>
          <a:bodyPr vert="horz" wrap="square" lIns="91440" tIns="45720" rIns="91440" bIns="45720" anchor="t" anchorCtr="0"/>
          <a:p>
            <a:pPr lvl="1" eaLnBrk="1" hangingPunct="1">
              <a:buFont typeface="Arial" panose="020B0604020202020204" pitchFamily="34" charset="0"/>
              <a:buNone/>
            </a:pPr>
            <a:r>
              <a:rPr lang="en-US" altLang="zh-CN" dirty="0"/>
              <a:t>  </a:t>
            </a:r>
            <a:r>
              <a:rPr lang="zh-CN" altLang="en-US" dirty="0"/>
              <a:t>（一）涉及案件事实问题的判断</a:t>
            </a:r>
            <a:endParaRPr lang="en-US" altLang="zh-CN" dirty="0"/>
          </a:p>
          <a:p>
            <a:pPr lvl="1" eaLnBrk="1" hangingPunct="1">
              <a:buFont typeface="Arial" panose="020B0604020202020204" pitchFamily="34" charset="0"/>
              <a:buNone/>
            </a:pPr>
            <a:r>
              <a:rPr lang="en-US" altLang="zh-CN" dirty="0"/>
              <a:t>  </a:t>
            </a:r>
            <a:r>
              <a:rPr lang="zh-CN" altLang="en-US" dirty="0"/>
              <a:t>（不是本人签字的问题、没有到场的问题）</a:t>
            </a:r>
            <a:endParaRPr lang="en-US" altLang="zh-CN" dirty="0"/>
          </a:p>
          <a:p>
            <a:pPr lvl="1" eaLnBrk="1" hangingPunct="1">
              <a:buFont typeface="Arial" panose="020B0604020202020204" pitchFamily="34" charset="0"/>
              <a:buNone/>
            </a:pPr>
            <a:r>
              <a:rPr lang="en-US" altLang="zh-CN" dirty="0"/>
              <a:t>   1</a:t>
            </a:r>
            <a:r>
              <a:rPr lang="zh-CN" altLang="en-US" dirty="0"/>
              <a:t>、有直接证据证明</a:t>
            </a:r>
            <a:r>
              <a:rPr lang="en-US" altLang="zh-CN" dirty="0"/>
              <a:t>,</a:t>
            </a:r>
            <a:r>
              <a:rPr lang="zh-CN" altLang="en-US" dirty="0"/>
              <a:t>如录音录像、对公证人员的进行询问。</a:t>
            </a:r>
            <a:endParaRPr lang="en-US" altLang="zh-CN" dirty="0"/>
          </a:p>
          <a:p>
            <a:pPr lvl="1" eaLnBrk="1" hangingPunct="1">
              <a:buFont typeface="Arial" panose="020B0604020202020204" pitchFamily="34" charset="0"/>
              <a:buNone/>
            </a:pPr>
            <a:r>
              <a:rPr lang="en-US" altLang="zh-CN" dirty="0"/>
              <a:t>   2</a:t>
            </a:r>
            <a:r>
              <a:rPr lang="zh-CN" altLang="en-US" dirty="0"/>
              <a:t>、有间接证据，如卷宗中有身份证、户口簿，此时可以告知投诉人举证。</a:t>
            </a:r>
            <a:endParaRPr lang="en-US" altLang="zh-CN" dirty="0"/>
          </a:p>
          <a:p>
            <a:pPr lvl="1" eaLnBrk="1" hangingPunct="1">
              <a:buFont typeface="Arial" panose="020B0604020202020204" pitchFamily="34" charset="0"/>
              <a:buNone/>
            </a:pPr>
            <a:endParaRPr lang="en-US" altLang="zh-CN" dirty="0"/>
          </a:p>
          <a:p>
            <a:pPr lvl="1" eaLnBrk="1" hangingPunct="1">
              <a:buFont typeface="Arial" panose="020B0604020202020204" pitchFamily="34" charset="0"/>
              <a:buNone/>
            </a:pPr>
            <a:r>
              <a:rPr lang="en-US" altLang="zh-CN" dirty="0"/>
              <a:t>  </a:t>
            </a:r>
            <a:r>
              <a:rPr lang="zh-CN" altLang="en-US" dirty="0"/>
              <a:t>（二）涉及案件法律问题的判断</a:t>
            </a:r>
            <a:endParaRPr lang="en-US" altLang="zh-CN" dirty="0"/>
          </a:p>
          <a:p>
            <a:pPr lvl="1" eaLnBrk="1" hangingPunct="1">
              <a:buFont typeface="Arial" panose="020B0604020202020204" pitchFamily="34" charset="0"/>
              <a:buNone/>
            </a:pPr>
            <a:r>
              <a:rPr lang="zh-CN" altLang="en-US" dirty="0"/>
              <a:t>（如对遗嘱年老体弱必须录像的规定）</a:t>
            </a:r>
            <a:endParaRPr lang="zh-CN" altLang="en-US" dirty="0"/>
          </a:p>
          <a:p>
            <a:pPr lvl="1" eaLnBrk="1" hangingPunct="1">
              <a:buFont typeface="Arial" panose="020B0604020202020204" pitchFamily="34" charset="0"/>
              <a:buNone/>
            </a:pPr>
            <a:r>
              <a:rPr lang="zh-CN" altLang="en-US" dirty="0"/>
              <a:t>   </a:t>
            </a:r>
            <a:endParaRPr lang="en-US" altLang="zh-CN" dirty="0"/>
          </a:p>
          <a:p>
            <a:pPr lvl="1" eaLnBrk="1" hangingPunct="1">
              <a:buFont typeface="Arial" panose="020B0604020202020204" pitchFamily="34" charset="0"/>
              <a:buNone/>
            </a:pPr>
            <a:r>
              <a:rPr lang="en-US" altLang="zh-CN" dirty="0"/>
              <a:t>                    </a:t>
            </a:r>
            <a:endParaRPr lang="en-US" altLang="zh-CN" dirty="0"/>
          </a:p>
        </p:txBody>
      </p:sp>
    </p:spTree>
  </p:cSld>
  <p:clrMapOvr>
    <a:masterClrMapping/>
  </p:clrMapOvr>
</p:sld>
</file>

<file path=ppt/tags/tag1.xml><?xml version="1.0" encoding="utf-8"?>
<p:tagLst xmlns:p="http://schemas.openxmlformats.org/presentationml/2006/main">
  <p:tag name="KSO_WPP_MARK_KEY" val="9a59b5a1-a54d-4582-baab-e139880f185b"/>
  <p:tag name="COMMONDATA" val="eyJoZGlkIjoiNThlYTgyYzU2M2FlNzI0MDJmZmE5NDM3OTFjMWFjYzMifQ=="/>
</p:tagLst>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隶书"/>
        <a:ea typeface="隶书"/>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5951</Words>
  <Application>WPS 演示</Application>
  <PresentationFormat>全屏显示(4:3)</PresentationFormat>
  <Paragraphs>235</Paragraphs>
  <Slides>30</Slides>
  <Notes>8</Notes>
  <HiddenSlides>0</HiddenSlides>
  <MMClips>0</MMClips>
  <ScaleCrop>false</ScaleCrop>
  <HeadingPairs>
    <vt:vector size="6" baseType="variant">
      <vt:variant>
        <vt:lpstr>已用的字体</vt:lpstr>
      </vt:variant>
      <vt:variant>
        <vt:i4>24</vt:i4>
      </vt:variant>
      <vt:variant>
        <vt:lpstr>主题</vt:lpstr>
      </vt:variant>
      <vt:variant>
        <vt:i4>5</vt:i4>
      </vt:variant>
      <vt:variant>
        <vt:lpstr>幻灯片标题</vt:lpstr>
      </vt:variant>
      <vt:variant>
        <vt:i4>30</vt:i4>
      </vt:variant>
    </vt:vector>
  </HeadingPairs>
  <TitlesOfParts>
    <vt:vector size="59" baseType="lpstr">
      <vt:lpstr>Arial</vt:lpstr>
      <vt:lpstr>宋体</vt:lpstr>
      <vt:lpstr>Wingdings</vt:lpstr>
      <vt:lpstr>新宋体-18030</vt:lpstr>
      <vt:lpstr>Verdana</vt:lpstr>
      <vt:lpstr>Calibri</vt:lpstr>
      <vt:lpstr>隶书</vt:lpstr>
      <vt:lpstr>微软雅黑</vt:lpstr>
      <vt:lpstr>Gill Sans MT</vt:lpstr>
      <vt:lpstr>华文中宋</vt:lpstr>
      <vt:lpstr>Wingdings 2</vt:lpstr>
      <vt:lpstr>Wingdings</vt:lpstr>
      <vt:lpstr>Times New Roman</vt:lpstr>
      <vt:lpstr>Maiandra GD</vt:lpstr>
      <vt:lpstr>新宋体</vt:lpstr>
      <vt:lpstr>黑体</vt:lpstr>
      <vt:lpstr>楷体</vt:lpstr>
      <vt:lpstr>华文新魏</vt:lpstr>
      <vt:lpstr>+mn-ea</vt:lpstr>
      <vt:lpstr>Segoe Print</vt:lpstr>
      <vt:lpstr>Gill Sans MT</vt:lpstr>
      <vt:lpstr>Wingdings 2</vt:lpstr>
      <vt:lpstr>Arial Unicode MS</vt:lpstr>
      <vt:lpstr>Arial Unicode MS</vt:lpstr>
      <vt:lpstr>Profile</vt:lpstr>
      <vt:lpstr>Office 主题</vt:lpstr>
      <vt:lpstr>1_Profile</vt:lpstr>
      <vt:lpstr>1_Office 主题</vt:lpstr>
      <vt:lpstr>夏至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sfj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课件</dc:title>
  <dc:creator>yuzhu</dc:creator>
  <cp:lastModifiedBy>Liang</cp:lastModifiedBy>
  <cp:revision>98</cp:revision>
  <dcterms:created xsi:type="dcterms:W3CDTF">2006-11-22T07:24:12Z</dcterms:created>
  <dcterms:modified xsi:type="dcterms:W3CDTF">2023-05-12T01:28:11Z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F1EB10C3D1624F6DBB24354B465A441E_12</vt:lpwstr>
  </property>
</Properties>
</file>