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5" r:id="rId4"/>
    <p:sldId id="258" r:id="rId5"/>
    <p:sldId id="259" r:id="rId6"/>
    <p:sldId id="260" r:id="rId7"/>
    <p:sldId id="274" r:id="rId8"/>
    <p:sldId id="261" r:id="rId9"/>
    <p:sldId id="262" r:id="rId10"/>
    <p:sldId id="276" r:id="rId11"/>
    <p:sldId id="264" r:id="rId12"/>
    <p:sldId id="268" r:id="rId13"/>
    <p:sldId id="278" r:id="rId14"/>
    <p:sldId id="277" r:id="rId15"/>
    <p:sldId id="279" r:id="rId16"/>
    <p:sldId id="273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5" autoAdjust="0"/>
    <p:restoredTop sz="86438" autoAdjust="0"/>
  </p:normalViewPr>
  <p:slideViewPr>
    <p:cSldViewPr>
      <p:cViewPr>
        <p:scale>
          <a:sx n="60" d="100"/>
          <a:sy n="60" d="100"/>
        </p:scale>
        <p:origin x="-3084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0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77B3E-C32A-4DF2-93D7-434AA4266125}" type="doc">
      <dgm:prSet loTypeId="urn:microsoft.com/office/officeart/2005/8/layout/chevron2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zh-CN" altLang="en-US"/>
        </a:p>
      </dgm:t>
    </dgm:pt>
    <dgm:pt modelId="{D54366E2-B3FC-4A2F-BC4C-1D1DEB65A3B4}">
      <dgm:prSet phldrT="[文本]"/>
      <dgm:spPr/>
      <dgm:t>
        <a:bodyPr/>
        <a:lstStyle/>
        <a:p>
          <a:r>
            <a:rPr lang="zh-CN" altLang="en-US" dirty="0" smtClean="0"/>
            <a:t>遗嘱</a:t>
          </a:r>
          <a:endParaRPr lang="zh-CN" altLang="en-US" dirty="0"/>
        </a:p>
      </dgm:t>
    </dgm:pt>
    <dgm:pt modelId="{F8470318-9C9B-46D9-B3E7-A6A98F8B5F31}" type="parTrans" cxnId="{B50FC15F-06C0-4EC9-B044-4BB3C654BA15}">
      <dgm:prSet/>
      <dgm:spPr/>
      <dgm:t>
        <a:bodyPr/>
        <a:lstStyle/>
        <a:p>
          <a:endParaRPr lang="zh-CN" altLang="en-US"/>
        </a:p>
      </dgm:t>
    </dgm:pt>
    <dgm:pt modelId="{A6D764FD-80B6-4DD0-939B-30EBDBF7F9ED}" type="sibTrans" cxnId="{B50FC15F-06C0-4EC9-B044-4BB3C654BA15}">
      <dgm:prSet/>
      <dgm:spPr/>
      <dgm:t>
        <a:bodyPr/>
        <a:lstStyle/>
        <a:p>
          <a:endParaRPr lang="zh-CN" altLang="en-US"/>
        </a:p>
      </dgm:t>
    </dgm:pt>
    <dgm:pt modelId="{25CA6054-A25A-40FD-A163-06C952E699D0}">
      <dgm:prSet phldrT="[文本]"/>
      <dgm:spPr/>
      <dgm:t>
        <a:bodyPr/>
        <a:lstStyle/>
        <a:p>
          <a:r>
            <a:rPr lang="zh-CN" altLang="en-US" dirty="0" smtClean="0"/>
            <a:t>社会需求大</a:t>
          </a:r>
          <a:endParaRPr lang="zh-CN" altLang="en-US" dirty="0"/>
        </a:p>
      </dgm:t>
    </dgm:pt>
    <dgm:pt modelId="{661396B2-857F-4DF4-851C-CC88B222E5F5}" type="parTrans" cxnId="{BECA35B1-F341-4B15-8F3B-03947213992D}">
      <dgm:prSet/>
      <dgm:spPr/>
      <dgm:t>
        <a:bodyPr/>
        <a:lstStyle/>
        <a:p>
          <a:endParaRPr lang="zh-CN" altLang="en-US"/>
        </a:p>
      </dgm:t>
    </dgm:pt>
    <dgm:pt modelId="{B11B2AD2-ECEF-4060-B06B-7241DE274CE6}" type="sibTrans" cxnId="{BECA35B1-F341-4B15-8F3B-03947213992D}">
      <dgm:prSet/>
      <dgm:spPr/>
      <dgm:t>
        <a:bodyPr/>
        <a:lstStyle/>
        <a:p>
          <a:endParaRPr lang="zh-CN" altLang="en-US"/>
        </a:p>
      </dgm:t>
    </dgm:pt>
    <dgm:pt modelId="{60798200-53AA-45A4-8907-3518335337AD}">
      <dgm:prSet phldrT="[文本]"/>
      <dgm:spPr/>
      <dgm:t>
        <a:bodyPr/>
        <a:lstStyle/>
        <a:p>
          <a:r>
            <a:rPr lang="zh-CN" altLang="en-US" dirty="0" smtClean="0"/>
            <a:t>公证纠纷高发领域</a:t>
          </a:r>
          <a:endParaRPr lang="zh-CN" altLang="en-US" dirty="0"/>
        </a:p>
      </dgm:t>
    </dgm:pt>
    <dgm:pt modelId="{2BBD7783-BB86-43D3-9A94-E3AE592E44D3}" type="parTrans" cxnId="{5404D7F4-006D-4021-8E50-EDBBD694BA4B}">
      <dgm:prSet/>
      <dgm:spPr/>
      <dgm:t>
        <a:bodyPr/>
        <a:lstStyle/>
        <a:p>
          <a:endParaRPr lang="zh-CN" altLang="en-US"/>
        </a:p>
      </dgm:t>
    </dgm:pt>
    <dgm:pt modelId="{E8B4C8F2-5AD7-4E17-B9C7-4EE22A9E1FB2}" type="sibTrans" cxnId="{5404D7F4-006D-4021-8E50-EDBBD694BA4B}">
      <dgm:prSet/>
      <dgm:spPr/>
      <dgm:t>
        <a:bodyPr/>
        <a:lstStyle/>
        <a:p>
          <a:endParaRPr lang="zh-CN" altLang="en-US"/>
        </a:p>
      </dgm:t>
    </dgm:pt>
    <dgm:pt modelId="{A5039497-818D-4791-85E0-63DC1779936D}">
      <dgm:prSet phldrT="[文本]"/>
      <dgm:spPr/>
      <dgm:t>
        <a:bodyPr/>
        <a:lstStyle/>
        <a:p>
          <a:r>
            <a:rPr lang="zh-CN" altLang="en-US" dirty="0" smtClean="0"/>
            <a:t>继承</a:t>
          </a:r>
          <a:endParaRPr lang="zh-CN" altLang="en-US" dirty="0"/>
        </a:p>
      </dgm:t>
    </dgm:pt>
    <dgm:pt modelId="{BA461934-5665-45A0-BEC9-295D3AB41A25}" type="parTrans" cxnId="{79F50317-AD48-4B38-9F21-C5C430428B6E}">
      <dgm:prSet/>
      <dgm:spPr/>
      <dgm:t>
        <a:bodyPr/>
        <a:lstStyle/>
        <a:p>
          <a:endParaRPr lang="zh-CN" altLang="en-US"/>
        </a:p>
      </dgm:t>
    </dgm:pt>
    <dgm:pt modelId="{F0A04749-B005-46FE-BCAD-87CF77557F53}" type="sibTrans" cxnId="{79F50317-AD48-4B38-9F21-C5C430428B6E}">
      <dgm:prSet/>
      <dgm:spPr/>
      <dgm:t>
        <a:bodyPr/>
        <a:lstStyle/>
        <a:p>
          <a:endParaRPr lang="zh-CN" altLang="en-US"/>
        </a:p>
      </dgm:t>
    </dgm:pt>
    <dgm:pt modelId="{07D639A8-FCD4-4EC7-83DB-89EDDEA9BC37}">
      <dgm:prSet phldrT="[文本]"/>
      <dgm:spPr/>
      <dgm:t>
        <a:bodyPr/>
        <a:lstStyle/>
        <a:p>
          <a:r>
            <a:rPr lang="zh-CN" altLang="en-US" dirty="0" smtClean="0"/>
            <a:t>公证传统的业务领域</a:t>
          </a:r>
          <a:endParaRPr lang="zh-CN" altLang="en-US" dirty="0"/>
        </a:p>
      </dgm:t>
    </dgm:pt>
    <dgm:pt modelId="{B144AD9D-347C-4B51-95C2-48A8ED405DB5}" type="parTrans" cxnId="{794E64DB-142E-47FD-96B3-7A13EB477776}">
      <dgm:prSet/>
      <dgm:spPr/>
      <dgm:t>
        <a:bodyPr/>
        <a:lstStyle/>
        <a:p>
          <a:endParaRPr lang="zh-CN" altLang="en-US"/>
        </a:p>
      </dgm:t>
    </dgm:pt>
    <dgm:pt modelId="{6E7D3AAE-167E-4893-A12A-FB322079A7E8}" type="sibTrans" cxnId="{794E64DB-142E-47FD-96B3-7A13EB477776}">
      <dgm:prSet/>
      <dgm:spPr/>
      <dgm:t>
        <a:bodyPr/>
        <a:lstStyle/>
        <a:p>
          <a:endParaRPr lang="zh-CN" altLang="en-US"/>
        </a:p>
      </dgm:t>
    </dgm:pt>
    <dgm:pt modelId="{357CFDE6-C291-4E44-B200-55DE7885FBDB}">
      <dgm:prSet phldrT="[文本]"/>
      <dgm:spPr/>
      <dgm:t>
        <a:bodyPr/>
        <a:lstStyle/>
        <a:p>
          <a:r>
            <a:rPr lang="zh-CN" altLang="en-US" dirty="0" smtClean="0"/>
            <a:t>调查取证日益复杂艰难</a:t>
          </a:r>
          <a:endParaRPr lang="zh-CN" altLang="en-US" dirty="0"/>
        </a:p>
      </dgm:t>
    </dgm:pt>
    <dgm:pt modelId="{C48901FF-FF55-4721-BEEC-69B7F8665BDB}" type="parTrans" cxnId="{A4313C71-6F51-4483-8BD7-D53A2A12EF6B}">
      <dgm:prSet/>
      <dgm:spPr/>
      <dgm:t>
        <a:bodyPr/>
        <a:lstStyle/>
        <a:p>
          <a:endParaRPr lang="zh-CN" altLang="en-US"/>
        </a:p>
      </dgm:t>
    </dgm:pt>
    <dgm:pt modelId="{52788B5E-4DF2-4981-AF3F-6F1916918335}" type="sibTrans" cxnId="{A4313C71-6F51-4483-8BD7-D53A2A12EF6B}">
      <dgm:prSet/>
      <dgm:spPr/>
      <dgm:t>
        <a:bodyPr/>
        <a:lstStyle/>
        <a:p>
          <a:endParaRPr lang="zh-CN" altLang="en-US"/>
        </a:p>
      </dgm:t>
    </dgm:pt>
    <dgm:pt modelId="{E366B83A-9299-42C3-B4EA-FC55D4DE8879}">
      <dgm:prSet phldrT="[文本]"/>
      <dgm:spPr/>
      <dgm:t>
        <a:bodyPr/>
        <a:lstStyle/>
        <a:p>
          <a:r>
            <a:rPr lang="zh-CN" altLang="en-US" dirty="0" smtClean="0"/>
            <a:t>协议类</a:t>
          </a:r>
          <a:endParaRPr lang="zh-CN" altLang="en-US" dirty="0"/>
        </a:p>
      </dgm:t>
    </dgm:pt>
    <dgm:pt modelId="{4D5D5C14-9C5D-4644-BC3E-8374396ECF24}" type="parTrans" cxnId="{7AD92F1C-8652-4DE9-94AE-841E37EF1595}">
      <dgm:prSet/>
      <dgm:spPr/>
      <dgm:t>
        <a:bodyPr/>
        <a:lstStyle/>
        <a:p>
          <a:endParaRPr lang="zh-CN" altLang="en-US"/>
        </a:p>
      </dgm:t>
    </dgm:pt>
    <dgm:pt modelId="{8927C456-A438-43C3-AF7D-CF4DBC5E6A48}" type="sibTrans" cxnId="{7AD92F1C-8652-4DE9-94AE-841E37EF1595}">
      <dgm:prSet/>
      <dgm:spPr/>
      <dgm:t>
        <a:bodyPr/>
        <a:lstStyle/>
        <a:p>
          <a:endParaRPr lang="zh-CN" altLang="en-US"/>
        </a:p>
      </dgm:t>
    </dgm:pt>
    <dgm:pt modelId="{998BBF05-DD0E-4F13-B1E7-55E9558B7051}">
      <dgm:prSet phldrT="[文本]"/>
      <dgm:spPr/>
      <dgm:t>
        <a:bodyPr/>
        <a:lstStyle/>
        <a:p>
          <a:r>
            <a:rPr lang="zh-CN" altLang="en-US" dirty="0" smtClean="0"/>
            <a:t>赠与需求再度提升</a:t>
          </a:r>
          <a:endParaRPr lang="zh-CN" altLang="en-US" dirty="0"/>
        </a:p>
      </dgm:t>
    </dgm:pt>
    <dgm:pt modelId="{E58070B8-08CD-41EB-A2D9-0648485F8276}" type="parTrans" cxnId="{59E01FAB-714E-4202-A372-A352503E7326}">
      <dgm:prSet/>
      <dgm:spPr/>
      <dgm:t>
        <a:bodyPr/>
        <a:lstStyle/>
        <a:p>
          <a:endParaRPr lang="zh-CN" altLang="en-US"/>
        </a:p>
      </dgm:t>
    </dgm:pt>
    <dgm:pt modelId="{8F7DDA48-9870-40FB-AFCF-7036FE1F591F}" type="sibTrans" cxnId="{59E01FAB-714E-4202-A372-A352503E7326}">
      <dgm:prSet/>
      <dgm:spPr/>
      <dgm:t>
        <a:bodyPr/>
        <a:lstStyle/>
        <a:p>
          <a:endParaRPr lang="zh-CN" altLang="en-US"/>
        </a:p>
      </dgm:t>
    </dgm:pt>
    <dgm:pt modelId="{09475D4C-E753-482C-9745-F76AA12588E1}">
      <dgm:prSet phldrT="[文本]"/>
      <dgm:spPr/>
      <dgm:t>
        <a:bodyPr/>
        <a:lstStyle/>
        <a:p>
          <a:r>
            <a:rPr lang="zh-CN" altLang="en-US" dirty="0" smtClean="0"/>
            <a:t>婚前财产协议等的多样化</a:t>
          </a:r>
          <a:endParaRPr lang="zh-CN" altLang="en-US" dirty="0"/>
        </a:p>
      </dgm:t>
    </dgm:pt>
    <dgm:pt modelId="{962ACAB7-2D0A-4F2B-B989-D7ECC148FBE6}" type="parTrans" cxnId="{0F5B1897-DF25-45B2-8B09-584CBF8117CF}">
      <dgm:prSet/>
      <dgm:spPr/>
      <dgm:t>
        <a:bodyPr/>
        <a:lstStyle/>
        <a:p>
          <a:endParaRPr lang="zh-CN" altLang="en-US"/>
        </a:p>
      </dgm:t>
    </dgm:pt>
    <dgm:pt modelId="{86207359-0693-476E-B1C4-A42493C13FB0}" type="sibTrans" cxnId="{0F5B1897-DF25-45B2-8B09-584CBF8117CF}">
      <dgm:prSet/>
      <dgm:spPr/>
      <dgm:t>
        <a:bodyPr/>
        <a:lstStyle/>
        <a:p>
          <a:endParaRPr lang="zh-CN" altLang="en-US"/>
        </a:p>
      </dgm:t>
    </dgm:pt>
    <dgm:pt modelId="{26CF504C-A3EE-4C85-84F5-D710E4756570}">
      <dgm:prSet phldrT="[文本]"/>
      <dgm:spPr/>
      <dgm:t>
        <a:bodyPr/>
        <a:lstStyle/>
        <a:p>
          <a:r>
            <a:rPr lang="zh-CN" altLang="en-US" dirty="0" smtClean="0"/>
            <a:t>财产形式复杂化</a:t>
          </a:r>
          <a:endParaRPr lang="zh-CN" altLang="en-US" dirty="0"/>
        </a:p>
      </dgm:t>
    </dgm:pt>
    <dgm:pt modelId="{BBF657DB-E442-4E85-8B95-D83AB09884DE}" type="parTrans" cxnId="{DCD6ACDA-89FB-4ADE-A123-A0082213F5EC}">
      <dgm:prSet/>
      <dgm:spPr/>
    </dgm:pt>
    <dgm:pt modelId="{E2CD2FFF-9CDC-4F9A-A6DD-466A53AD8380}" type="sibTrans" cxnId="{DCD6ACDA-89FB-4ADE-A123-A0082213F5EC}">
      <dgm:prSet/>
      <dgm:spPr/>
    </dgm:pt>
    <dgm:pt modelId="{2AD4C3CF-3AFC-4C41-9414-F0F81D3B0F3B}" type="pres">
      <dgm:prSet presAssocID="{B0A77B3E-C32A-4DF2-93D7-434AA426612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01847BA-85CF-4165-98C1-776A4B44D6DF}" type="pres">
      <dgm:prSet presAssocID="{D54366E2-B3FC-4A2F-BC4C-1D1DEB65A3B4}" presName="composite" presStyleCnt="0"/>
      <dgm:spPr/>
    </dgm:pt>
    <dgm:pt modelId="{FC371011-D191-47F5-9D9A-BF8D1E1E617F}" type="pres">
      <dgm:prSet presAssocID="{D54366E2-B3FC-4A2F-BC4C-1D1DEB65A3B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B68C453-9379-4DF5-A1D0-1216A454FABE}" type="pres">
      <dgm:prSet presAssocID="{D54366E2-B3FC-4A2F-BC4C-1D1DEB65A3B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0B46720-2854-4908-8B7C-AAFAB6A9CAA4}" type="pres">
      <dgm:prSet presAssocID="{A6D764FD-80B6-4DD0-939B-30EBDBF7F9ED}" presName="sp" presStyleCnt="0"/>
      <dgm:spPr/>
    </dgm:pt>
    <dgm:pt modelId="{314F0C64-4158-4510-A270-DE96E91FBCB6}" type="pres">
      <dgm:prSet presAssocID="{A5039497-818D-4791-85E0-63DC1779936D}" presName="composite" presStyleCnt="0"/>
      <dgm:spPr/>
    </dgm:pt>
    <dgm:pt modelId="{E558AD05-97CA-41ED-81D8-CE7BB8763163}" type="pres">
      <dgm:prSet presAssocID="{A5039497-818D-4791-85E0-63DC1779936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81A340-6BB1-4DD2-BE46-232B52E1BF88}" type="pres">
      <dgm:prSet presAssocID="{A5039497-818D-4791-85E0-63DC1779936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5C98875-4073-43D4-A5AE-2B4189DA808A}" type="pres">
      <dgm:prSet presAssocID="{F0A04749-B005-46FE-BCAD-87CF77557F53}" presName="sp" presStyleCnt="0"/>
      <dgm:spPr/>
    </dgm:pt>
    <dgm:pt modelId="{A2A67CF6-AD5E-485F-9346-6E4031BEDD94}" type="pres">
      <dgm:prSet presAssocID="{E366B83A-9299-42C3-B4EA-FC55D4DE8879}" presName="composite" presStyleCnt="0"/>
      <dgm:spPr/>
    </dgm:pt>
    <dgm:pt modelId="{ECEE661F-A6F7-4A70-9740-F0C7E60DB740}" type="pres">
      <dgm:prSet presAssocID="{E366B83A-9299-42C3-B4EA-FC55D4DE887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84F316-4280-4F6B-BDF4-4111F134E974}" type="pres">
      <dgm:prSet presAssocID="{E366B83A-9299-42C3-B4EA-FC55D4DE887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AD92F1C-8652-4DE9-94AE-841E37EF1595}" srcId="{B0A77B3E-C32A-4DF2-93D7-434AA4266125}" destId="{E366B83A-9299-42C3-B4EA-FC55D4DE8879}" srcOrd="2" destOrd="0" parTransId="{4D5D5C14-9C5D-4644-BC3E-8374396ECF24}" sibTransId="{8927C456-A438-43C3-AF7D-CF4DBC5E6A48}"/>
    <dgm:cxn modelId="{79F50317-AD48-4B38-9F21-C5C430428B6E}" srcId="{B0A77B3E-C32A-4DF2-93D7-434AA4266125}" destId="{A5039497-818D-4791-85E0-63DC1779936D}" srcOrd="1" destOrd="0" parTransId="{BA461934-5665-45A0-BEC9-295D3AB41A25}" sibTransId="{F0A04749-B005-46FE-BCAD-87CF77557F53}"/>
    <dgm:cxn modelId="{DCD6ACDA-89FB-4ADE-A123-A0082213F5EC}" srcId="{A5039497-818D-4791-85E0-63DC1779936D}" destId="{26CF504C-A3EE-4C85-84F5-D710E4756570}" srcOrd="1" destOrd="0" parTransId="{BBF657DB-E442-4E85-8B95-D83AB09884DE}" sibTransId="{E2CD2FFF-9CDC-4F9A-A6DD-466A53AD8380}"/>
    <dgm:cxn modelId="{BECA35B1-F341-4B15-8F3B-03947213992D}" srcId="{D54366E2-B3FC-4A2F-BC4C-1D1DEB65A3B4}" destId="{25CA6054-A25A-40FD-A163-06C952E699D0}" srcOrd="0" destOrd="0" parTransId="{661396B2-857F-4DF4-851C-CC88B222E5F5}" sibTransId="{B11B2AD2-ECEF-4060-B06B-7241DE274CE6}"/>
    <dgm:cxn modelId="{794E64DB-142E-47FD-96B3-7A13EB477776}" srcId="{A5039497-818D-4791-85E0-63DC1779936D}" destId="{07D639A8-FCD4-4EC7-83DB-89EDDEA9BC37}" srcOrd="0" destOrd="0" parTransId="{B144AD9D-347C-4B51-95C2-48A8ED405DB5}" sibTransId="{6E7D3AAE-167E-4893-A12A-FB322079A7E8}"/>
    <dgm:cxn modelId="{915F2BB7-8B1D-40B3-93D9-B9317F71A6C4}" type="presOf" srcId="{A5039497-818D-4791-85E0-63DC1779936D}" destId="{E558AD05-97CA-41ED-81D8-CE7BB8763163}" srcOrd="0" destOrd="0" presId="urn:microsoft.com/office/officeart/2005/8/layout/chevron2"/>
    <dgm:cxn modelId="{7B3738B7-FBC0-4702-A5F2-6623040201FC}" type="presOf" srcId="{E366B83A-9299-42C3-B4EA-FC55D4DE8879}" destId="{ECEE661F-A6F7-4A70-9740-F0C7E60DB740}" srcOrd="0" destOrd="0" presId="urn:microsoft.com/office/officeart/2005/8/layout/chevron2"/>
    <dgm:cxn modelId="{0F5B1897-DF25-45B2-8B09-584CBF8117CF}" srcId="{E366B83A-9299-42C3-B4EA-FC55D4DE8879}" destId="{09475D4C-E753-482C-9745-F76AA12588E1}" srcOrd="1" destOrd="0" parTransId="{962ACAB7-2D0A-4F2B-B989-D7ECC148FBE6}" sibTransId="{86207359-0693-476E-B1C4-A42493C13FB0}"/>
    <dgm:cxn modelId="{8A3E5CF1-C474-4CE6-ADB1-7CA3BC9001CF}" type="presOf" srcId="{25CA6054-A25A-40FD-A163-06C952E699D0}" destId="{FB68C453-9379-4DF5-A1D0-1216A454FABE}" srcOrd="0" destOrd="0" presId="urn:microsoft.com/office/officeart/2005/8/layout/chevron2"/>
    <dgm:cxn modelId="{F57A1B43-9865-4F8B-BCD5-251786B73037}" type="presOf" srcId="{60798200-53AA-45A4-8907-3518335337AD}" destId="{FB68C453-9379-4DF5-A1D0-1216A454FABE}" srcOrd="0" destOrd="1" presId="urn:microsoft.com/office/officeart/2005/8/layout/chevron2"/>
    <dgm:cxn modelId="{57459761-EE51-42C6-842B-7CC7C18F021E}" type="presOf" srcId="{998BBF05-DD0E-4F13-B1E7-55E9558B7051}" destId="{CC84F316-4280-4F6B-BDF4-4111F134E974}" srcOrd="0" destOrd="0" presId="urn:microsoft.com/office/officeart/2005/8/layout/chevron2"/>
    <dgm:cxn modelId="{E236DC51-CE89-4C0B-BBAB-2ADF249E734F}" type="presOf" srcId="{B0A77B3E-C32A-4DF2-93D7-434AA4266125}" destId="{2AD4C3CF-3AFC-4C41-9414-F0F81D3B0F3B}" srcOrd="0" destOrd="0" presId="urn:microsoft.com/office/officeart/2005/8/layout/chevron2"/>
    <dgm:cxn modelId="{B50FC15F-06C0-4EC9-B044-4BB3C654BA15}" srcId="{B0A77B3E-C32A-4DF2-93D7-434AA4266125}" destId="{D54366E2-B3FC-4A2F-BC4C-1D1DEB65A3B4}" srcOrd="0" destOrd="0" parTransId="{F8470318-9C9B-46D9-B3E7-A6A98F8B5F31}" sibTransId="{A6D764FD-80B6-4DD0-939B-30EBDBF7F9ED}"/>
    <dgm:cxn modelId="{ED85E85D-B464-4D33-9FE2-7F25F0950CE2}" type="presOf" srcId="{07D639A8-FCD4-4EC7-83DB-89EDDEA9BC37}" destId="{EA81A340-6BB1-4DD2-BE46-232B52E1BF88}" srcOrd="0" destOrd="0" presId="urn:microsoft.com/office/officeart/2005/8/layout/chevron2"/>
    <dgm:cxn modelId="{570549ED-8B35-47BC-B2D8-17C1F0F32ADF}" type="presOf" srcId="{09475D4C-E753-482C-9745-F76AA12588E1}" destId="{CC84F316-4280-4F6B-BDF4-4111F134E974}" srcOrd="0" destOrd="1" presId="urn:microsoft.com/office/officeart/2005/8/layout/chevron2"/>
    <dgm:cxn modelId="{648C38BD-EFF8-4A62-A07C-5FD242543740}" type="presOf" srcId="{357CFDE6-C291-4E44-B200-55DE7885FBDB}" destId="{EA81A340-6BB1-4DD2-BE46-232B52E1BF88}" srcOrd="0" destOrd="2" presId="urn:microsoft.com/office/officeart/2005/8/layout/chevron2"/>
    <dgm:cxn modelId="{97292923-7001-4C93-9761-0BE1E8989963}" type="presOf" srcId="{D54366E2-B3FC-4A2F-BC4C-1D1DEB65A3B4}" destId="{FC371011-D191-47F5-9D9A-BF8D1E1E617F}" srcOrd="0" destOrd="0" presId="urn:microsoft.com/office/officeart/2005/8/layout/chevron2"/>
    <dgm:cxn modelId="{59E01FAB-714E-4202-A372-A352503E7326}" srcId="{E366B83A-9299-42C3-B4EA-FC55D4DE8879}" destId="{998BBF05-DD0E-4F13-B1E7-55E9558B7051}" srcOrd="0" destOrd="0" parTransId="{E58070B8-08CD-41EB-A2D9-0648485F8276}" sibTransId="{8F7DDA48-9870-40FB-AFCF-7036FE1F591F}"/>
    <dgm:cxn modelId="{A4313C71-6F51-4483-8BD7-D53A2A12EF6B}" srcId="{A5039497-818D-4791-85E0-63DC1779936D}" destId="{357CFDE6-C291-4E44-B200-55DE7885FBDB}" srcOrd="2" destOrd="0" parTransId="{C48901FF-FF55-4721-BEEC-69B7F8665BDB}" sibTransId="{52788B5E-4DF2-4981-AF3F-6F1916918335}"/>
    <dgm:cxn modelId="{4D34019C-300B-425F-83CC-0DF631CD4407}" type="presOf" srcId="{26CF504C-A3EE-4C85-84F5-D710E4756570}" destId="{EA81A340-6BB1-4DD2-BE46-232B52E1BF88}" srcOrd="0" destOrd="1" presId="urn:microsoft.com/office/officeart/2005/8/layout/chevron2"/>
    <dgm:cxn modelId="{5404D7F4-006D-4021-8E50-EDBBD694BA4B}" srcId="{D54366E2-B3FC-4A2F-BC4C-1D1DEB65A3B4}" destId="{60798200-53AA-45A4-8907-3518335337AD}" srcOrd="1" destOrd="0" parTransId="{2BBD7783-BB86-43D3-9A94-E3AE592E44D3}" sibTransId="{E8B4C8F2-5AD7-4E17-B9C7-4EE22A9E1FB2}"/>
    <dgm:cxn modelId="{DC33E335-67DB-4F9F-A062-7E902C10E066}" type="presParOf" srcId="{2AD4C3CF-3AFC-4C41-9414-F0F81D3B0F3B}" destId="{A01847BA-85CF-4165-98C1-776A4B44D6DF}" srcOrd="0" destOrd="0" presId="urn:microsoft.com/office/officeart/2005/8/layout/chevron2"/>
    <dgm:cxn modelId="{5E8D4A29-0763-458F-99E9-535276B0026A}" type="presParOf" srcId="{A01847BA-85CF-4165-98C1-776A4B44D6DF}" destId="{FC371011-D191-47F5-9D9A-BF8D1E1E617F}" srcOrd="0" destOrd="0" presId="urn:microsoft.com/office/officeart/2005/8/layout/chevron2"/>
    <dgm:cxn modelId="{53A36AAD-1EE0-4CEC-939B-2C8FF47F664A}" type="presParOf" srcId="{A01847BA-85CF-4165-98C1-776A4B44D6DF}" destId="{FB68C453-9379-4DF5-A1D0-1216A454FABE}" srcOrd="1" destOrd="0" presId="urn:microsoft.com/office/officeart/2005/8/layout/chevron2"/>
    <dgm:cxn modelId="{75654C41-99D3-400B-9B80-32423D5D641D}" type="presParOf" srcId="{2AD4C3CF-3AFC-4C41-9414-F0F81D3B0F3B}" destId="{B0B46720-2854-4908-8B7C-AAFAB6A9CAA4}" srcOrd="1" destOrd="0" presId="urn:microsoft.com/office/officeart/2005/8/layout/chevron2"/>
    <dgm:cxn modelId="{F5DDFAA8-D7E7-4AD0-8FEF-D874174C204B}" type="presParOf" srcId="{2AD4C3CF-3AFC-4C41-9414-F0F81D3B0F3B}" destId="{314F0C64-4158-4510-A270-DE96E91FBCB6}" srcOrd="2" destOrd="0" presId="urn:microsoft.com/office/officeart/2005/8/layout/chevron2"/>
    <dgm:cxn modelId="{0B020B39-E6EF-4DAE-BE1F-3E3489BA8ADE}" type="presParOf" srcId="{314F0C64-4158-4510-A270-DE96E91FBCB6}" destId="{E558AD05-97CA-41ED-81D8-CE7BB8763163}" srcOrd="0" destOrd="0" presId="urn:microsoft.com/office/officeart/2005/8/layout/chevron2"/>
    <dgm:cxn modelId="{7A40C83A-9B6B-4EF0-B072-5FD8554C5D4F}" type="presParOf" srcId="{314F0C64-4158-4510-A270-DE96E91FBCB6}" destId="{EA81A340-6BB1-4DD2-BE46-232B52E1BF88}" srcOrd="1" destOrd="0" presId="urn:microsoft.com/office/officeart/2005/8/layout/chevron2"/>
    <dgm:cxn modelId="{3B12D599-2EFC-426D-B062-8E8E0B3CFF4D}" type="presParOf" srcId="{2AD4C3CF-3AFC-4C41-9414-F0F81D3B0F3B}" destId="{85C98875-4073-43D4-A5AE-2B4189DA808A}" srcOrd="3" destOrd="0" presId="urn:microsoft.com/office/officeart/2005/8/layout/chevron2"/>
    <dgm:cxn modelId="{D7C6B71C-73C4-41B8-B6C6-8BD38924940D}" type="presParOf" srcId="{2AD4C3CF-3AFC-4C41-9414-F0F81D3B0F3B}" destId="{A2A67CF6-AD5E-485F-9346-6E4031BEDD94}" srcOrd="4" destOrd="0" presId="urn:microsoft.com/office/officeart/2005/8/layout/chevron2"/>
    <dgm:cxn modelId="{88B99B93-F79F-4DA1-9015-D0B268EB791D}" type="presParOf" srcId="{A2A67CF6-AD5E-485F-9346-6E4031BEDD94}" destId="{ECEE661F-A6F7-4A70-9740-F0C7E60DB740}" srcOrd="0" destOrd="0" presId="urn:microsoft.com/office/officeart/2005/8/layout/chevron2"/>
    <dgm:cxn modelId="{B690BCC7-826E-44F7-9EC7-178A337F087C}" type="presParOf" srcId="{A2A67CF6-AD5E-485F-9346-6E4031BEDD94}" destId="{CC84F316-4280-4F6B-BDF4-4111F134E974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A77B3E-C32A-4DF2-93D7-434AA4266125}" type="doc">
      <dgm:prSet loTypeId="urn:microsoft.com/office/officeart/2005/8/layout/chevron2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zh-CN" altLang="en-US"/>
        </a:p>
      </dgm:t>
    </dgm:pt>
    <dgm:pt modelId="{D54366E2-B3FC-4A2F-BC4C-1D1DEB65A3B4}">
      <dgm:prSet phldrT="[文本]"/>
      <dgm:spPr/>
      <dgm:t>
        <a:bodyPr/>
        <a:lstStyle/>
        <a:p>
          <a:r>
            <a:rPr lang="zh-CN" altLang="en-US" dirty="0" smtClean="0"/>
            <a:t>遗嘱</a:t>
          </a:r>
          <a:endParaRPr lang="zh-CN" altLang="en-US" dirty="0"/>
        </a:p>
      </dgm:t>
    </dgm:pt>
    <dgm:pt modelId="{F8470318-9C9B-46D9-B3E7-A6A98F8B5F31}" type="parTrans" cxnId="{B50FC15F-06C0-4EC9-B044-4BB3C654BA15}">
      <dgm:prSet/>
      <dgm:spPr/>
      <dgm:t>
        <a:bodyPr/>
        <a:lstStyle/>
        <a:p>
          <a:endParaRPr lang="zh-CN" altLang="en-US"/>
        </a:p>
      </dgm:t>
    </dgm:pt>
    <dgm:pt modelId="{A6D764FD-80B6-4DD0-939B-30EBDBF7F9ED}" type="sibTrans" cxnId="{B50FC15F-06C0-4EC9-B044-4BB3C654BA15}">
      <dgm:prSet/>
      <dgm:spPr/>
      <dgm:t>
        <a:bodyPr/>
        <a:lstStyle/>
        <a:p>
          <a:endParaRPr lang="zh-CN" altLang="en-US"/>
        </a:p>
      </dgm:t>
    </dgm:pt>
    <dgm:pt modelId="{25CA6054-A25A-40FD-A163-06C952E699D0}">
      <dgm:prSet phldrT="[文本]"/>
      <dgm:spPr/>
      <dgm:t>
        <a:bodyPr/>
        <a:lstStyle/>
        <a:p>
          <a:r>
            <a:rPr lang="zh-CN" altLang="en-US" dirty="0" smtClean="0"/>
            <a:t>行为能力存疑</a:t>
          </a:r>
          <a:endParaRPr lang="zh-CN" altLang="en-US" dirty="0"/>
        </a:p>
      </dgm:t>
    </dgm:pt>
    <dgm:pt modelId="{661396B2-857F-4DF4-851C-CC88B222E5F5}" type="parTrans" cxnId="{BECA35B1-F341-4B15-8F3B-03947213992D}">
      <dgm:prSet/>
      <dgm:spPr/>
      <dgm:t>
        <a:bodyPr/>
        <a:lstStyle/>
        <a:p>
          <a:endParaRPr lang="zh-CN" altLang="en-US"/>
        </a:p>
      </dgm:t>
    </dgm:pt>
    <dgm:pt modelId="{B11B2AD2-ECEF-4060-B06B-7241DE274CE6}" type="sibTrans" cxnId="{BECA35B1-F341-4B15-8F3B-03947213992D}">
      <dgm:prSet/>
      <dgm:spPr/>
      <dgm:t>
        <a:bodyPr/>
        <a:lstStyle/>
        <a:p>
          <a:endParaRPr lang="zh-CN" altLang="en-US"/>
        </a:p>
      </dgm:t>
    </dgm:pt>
    <dgm:pt modelId="{60798200-53AA-45A4-8907-3518335337AD}">
      <dgm:prSet phldrT="[文本]"/>
      <dgm:spPr/>
      <dgm:t>
        <a:bodyPr/>
        <a:lstStyle/>
        <a:p>
          <a:r>
            <a:rPr lang="zh-CN" altLang="en-US" dirty="0" smtClean="0"/>
            <a:t>立遗嘱人受到诱导和欺骗</a:t>
          </a:r>
          <a:endParaRPr lang="zh-CN" altLang="en-US" dirty="0"/>
        </a:p>
      </dgm:t>
    </dgm:pt>
    <dgm:pt modelId="{2BBD7783-BB86-43D3-9A94-E3AE592E44D3}" type="parTrans" cxnId="{5404D7F4-006D-4021-8E50-EDBBD694BA4B}">
      <dgm:prSet/>
      <dgm:spPr/>
      <dgm:t>
        <a:bodyPr/>
        <a:lstStyle/>
        <a:p>
          <a:endParaRPr lang="zh-CN" altLang="en-US"/>
        </a:p>
      </dgm:t>
    </dgm:pt>
    <dgm:pt modelId="{E8B4C8F2-5AD7-4E17-B9C7-4EE22A9E1FB2}" type="sibTrans" cxnId="{5404D7F4-006D-4021-8E50-EDBBD694BA4B}">
      <dgm:prSet/>
      <dgm:spPr/>
      <dgm:t>
        <a:bodyPr/>
        <a:lstStyle/>
        <a:p>
          <a:endParaRPr lang="zh-CN" altLang="en-US"/>
        </a:p>
      </dgm:t>
    </dgm:pt>
    <dgm:pt modelId="{A5039497-818D-4791-85E0-63DC1779936D}">
      <dgm:prSet phldrT="[文本]"/>
      <dgm:spPr/>
      <dgm:t>
        <a:bodyPr/>
        <a:lstStyle/>
        <a:p>
          <a:r>
            <a:rPr lang="zh-CN" altLang="en-US" dirty="0" smtClean="0"/>
            <a:t>继承</a:t>
          </a:r>
          <a:endParaRPr lang="zh-CN" altLang="en-US" dirty="0"/>
        </a:p>
      </dgm:t>
    </dgm:pt>
    <dgm:pt modelId="{BA461934-5665-45A0-BEC9-295D3AB41A25}" type="parTrans" cxnId="{79F50317-AD48-4B38-9F21-C5C430428B6E}">
      <dgm:prSet/>
      <dgm:spPr/>
      <dgm:t>
        <a:bodyPr/>
        <a:lstStyle/>
        <a:p>
          <a:endParaRPr lang="zh-CN" altLang="en-US"/>
        </a:p>
      </dgm:t>
    </dgm:pt>
    <dgm:pt modelId="{F0A04749-B005-46FE-BCAD-87CF77557F53}" type="sibTrans" cxnId="{79F50317-AD48-4B38-9F21-C5C430428B6E}">
      <dgm:prSet/>
      <dgm:spPr/>
      <dgm:t>
        <a:bodyPr/>
        <a:lstStyle/>
        <a:p>
          <a:endParaRPr lang="zh-CN" altLang="en-US"/>
        </a:p>
      </dgm:t>
    </dgm:pt>
    <dgm:pt modelId="{07D639A8-FCD4-4EC7-83DB-89EDDEA9BC37}">
      <dgm:prSet phldrT="[文本]"/>
      <dgm:spPr/>
      <dgm:t>
        <a:bodyPr/>
        <a:lstStyle/>
        <a:p>
          <a:r>
            <a:rPr lang="zh-CN" altLang="en-US" dirty="0" smtClean="0"/>
            <a:t>继承人范围</a:t>
          </a:r>
          <a:endParaRPr lang="zh-CN" altLang="en-US" dirty="0"/>
        </a:p>
      </dgm:t>
    </dgm:pt>
    <dgm:pt modelId="{B144AD9D-347C-4B51-95C2-48A8ED405DB5}" type="parTrans" cxnId="{794E64DB-142E-47FD-96B3-7A13EB477776}">
      <dgm:prSet/>
      <dgm:spPr/>
      <dgm:t>
        <a:bodyPr/>
        <a:lstStyle/>
        <a:p>
          <a:endParaRPr lang="zh-CN" altLang="en-US"/>
        </a:p>
      </dgm:t>
    </dgm:pt>
    <dgm:pt modelId="{6E7D3AAE-167E-4893-A12A-FB322079A7E8}" type="sibTrans" cxnId="{794E64DB-142E-47FD-96B3-7A13EB477776}">
      <dgm:prSet/>
      <dgm:spPr/>
      <dgm:t>
        <a:bodyPr/>
        <a:lstStyle/>
        <a:p>
          <a:endParaRPr lang="zh-CN" altLang="en-US"/>
        </a:p>
      </dgm:t>
    </dgm:pt>
    <dgm:pt modelId="{357CFDE6-C291-4E44-B200-55DE7885FBDB}">
      <dgm:prSet phldrT="[文本]"/>
      <dgm:spPr/>
      <dgm:t>
        <a:bodyPr/>
        <a:lstStyle/>
        <a:p>
          <a:r>
            <a:rPr lang="zh-CN" altLang="en-US" dirty="0" smtClean="0"/>
            <a:t>遗产权属不清晰</a:t>
          </a:r>
          <a:endParaRPr lang="zh-CN" altLang="en-US" dirty="0"/>
        </a:p>
      </dgm:t>
    </dgm:pt>
    <dgm:pt modelId="{C48901FF-FF55-4721-BEEC-69B7F8665BDB}" type="parTrans" cxnId="{A4313C71-6F51-4483-8BD7-D53A2A12EF6B}">
      <dgm:prSet/>
      <dgm:spPr/>
      <dgm:t>
        <a:bodyPr/>
        <a:lstStyle/>
        <a:p>
          <a:endParaRPr lang="zh-CN" altLang="en-US"/>
        </a:p>
      </dgm:t>
    </dgm:pt>
    <dgm:pt modelId="{52788B5E-4DF2-4981-AF3F-6F1916918335}" type="sibTrans" cxnId="{A4313C71-6F51-4483-8BD7-D53A2A12EF6B}">
      <dgm:prSet/>
      <dgm:spPr/>
      <dgm:t>
        <a:bodyPr/>
        <a:lstStyle/>
        <a:p>
          <a:endParaRPr lang="zh-CN" altLang="en-US"/>
        </a:p>
      </dgm:t>
    </dgm:pt>
    <dgm:pt modelId="{E366B83A-9299-42C3-B4EA-FC55D4DE8879}">
      <dgm:prSet phldrT="[文本]"/>
      <dgm:spPr/>
      <dgm:t>
        <a:bodyPr/>
        <a:lstStyle/>
        <a:p>
          <a:r>
            <a:rPr lang="zh-CN" altLang="en-US" dirty="0" smtClean="0"/>
            <a:t>委托赠与</a:t>
          </a:r>
          <a:endParaRPr lang="zh-CN" altLang="en-US" dirty="0"/>
        </a:p>
      </dgm:t>
    </dgm:pt>
    <dgm:pt modelId="{4D5D5C14-9C5D-4644-BC3E-8374396ECF24}" type="parTrans" cxnId="{7AD92F1C-8652-4DE9-94AE-841E37EF1595}">
      <dgm:prSet/>
      <dgm:spPr/>
      <dgm:t>
        <a:bodyPr/>
        <a:lstStyle/>
        <a:p>
          <a:endParaRPr lang="zh-CN" altLang="en-US"/>
        </a:p>
      </dgm:t>
    </dgm:pt>
    <dgm:pt modelId="{8927C456-A438-43C3-AF7D-CF4DBC5E6A48}" type="sibTrans" cxnId="{7AD92F1C-8652-4DE9-94AE-841E37EF1595}">
      <dgm:prSet/>
      <dgm:spPr/>
      <dgm:t>
        <a:bodyPr/>
        <a:lstStyle/>
        <a:p>
          <a:endParaRPr lang="zh-CN" altLang="en-US"/>
        </a:p>
      </dgm:t>
    </dgm:pt>
    <dgm:pt modelId="{998BBF05-DD0E-4F13-B1E7-55E9558B7051}">
      <dgm:prSet phldrT="[文本]"/>
      <dgm:spPr/>
      <dgm:t>
        <a:bodyPr/>
        <a:lstStyle/>
        <a:p>
          <a:r>
            <a:rPr lang="zh-CN" altLang="en-US" dirty="0" smtClean="0"/>
            <a:t>隐藏真实意图</a:t>
          </a:r>
          <a:endParaRPr lang="zh-CN" altLang="en-US" dirty="0"/>
        </a:p>
      </dgm:t>
    </dgm:pt>
    <dgm:pt modelId="{E58070B8-08CD-41EB-A2D9-0648485F8276}" type="parTrans" cxnId="{59E01FAB-714E-4202-A372-A352503E7326}">
      <dgm:prSet/>
      <dgm:spPr/>
      <dgm:t>
        <a:bodyPr/>
        <a:lstStyle/>
        <a:p>
          <a:endParaRPr lang="zh-CN" altLang="en-US"/>
        </a:p>
      </dgm:t>
    </dgm:pt>
    <dgm:pt modelId="{8F7DDA48-9870-40FB-AFCF-7036FE1F591F}" type="sibTrans" cxnId="{59E01FAB-714E-4202-A372-A352503E7326}">
      <dgm:prSet/>
      <dgm:spPr/>
      <dgm:t>
        <a:bodyPr/>
        <a:lstStyle/>
        <a:p>
          <a:endParaRPr lang="zh-CN" altLang="en-US"/>
        </a:p>
      </dgm:t>
    </dgm:pt>
    <dgm:pt modelId="{09475D4C-E753-482C-9745-F76AA12588E1}">
      <dgm:prSet phldrT="[文本]"/>
      <dgm:spPr/>
      <dgm:t>
        <a:bodyPr/>
        <a:lstStyle/>
        <a:p>
          <a:r>
            <a:rPr lang="zh-CN" altLang="en-US" dirty="0" smtClean="0"/>
            <a:t>办证目的存疑</a:t>
          </a:r>
          <a:endParaRPr lang="zh-CN" altLang="en-US" dirty="0"/>
        </a:p>
      </dgm:t>
    </dgm:pt>
    <dgm:pt modelId="{962ACAB7-2D0A-4F2B-B989-D7ECC148FBE6}" type="parTrans" cxnId="{0F5B1897-DF25-45B2-8B09-584CBF8117CF}">
      <dgm:prSet/>
      <dgm:spPr/>
      <dgm:t>
        <a:bodyPr/>
        <a:lstStyle/>
        <a:p>
          <a:endParaRPr lang="zh-CN" altLang="en-US"/>
        </a:p>
      </dgm:t>
    </dgm:pt>
    <dgm:pt modelId="{86207359-0693-476E-B1C4-A42493C13FB0}" type="sibTrans" cxnId="{0F5B1897-DF25-45B2-8B09-584CBF8117CF}">
      <dgm:prSet/>
      <dgm:spPr/>
      <dgm:t>
        <a:bodyPr/>
        <a:lstStyle/>
        <a:p>
          <a:endParaRPr lang="zh-CN" altLang="en-US"/>
        </a:p>
      </dgm:t>
    </dgm:pt>
    <dgm:pt modelId="{482823CA-2D2A-4591-8EFE-AAA188032D22}">
      <dgm:prSet phldrT="[文本]"/>
      <dgm:spPr/>
      <dgm:t>
        <a:bodyPr/>
        <a:lstStyle/>
        <a:p>
          <a:r>
            <a:rPr lang="zh-CN" altLang="en-US" dirty="0" smtClean="0"/>
            <a:t>公证书无法顺利使用</a:t>
          </a:r>
          <a:endParaRPr lang="zh-CN" altLang="en-US" dirty="0"/>
        </a:p>
      </dgm:t>
    </dgm:pt>
    <dgm:pt modelId="{47FCFEFE-40C2-4CDD-8A64-EFBCFEF755D7}" type="parTrans" cxnId="{312AE693-2468-4C71-BDE9-CD9B65AB5095}">
      <dgm:prSet/>
      <dgm:spPr/>
    </dgm:pt>
    <dgm:pt modelId="{D2ABC395-5E89-4782-B37A-175930994FF9}" type="sibTrans" cxnId="{312AE693-2468-4C71-BDE9-CD9B65AB5095}">
      <dgm:prSet/>
      <dgm:spPr/>
    </dgm:pt>
    <dgm:pt modelId="{8DB091DA-1002-4C83-95DE-77BEE4654FE6}">
      <dgm:prSet phldrT="[文本]"/>
      <dgm:spPr/>
      <dgm:t>
        <a:bodyPr/>
        <a:lstStyle/>
        <a:p>
          <a:r>
            <a:rPr lang="zh-CN" altLang="en-US" dirty="0" smtClean="0"/>
            <a:t>遗嘱的检认问题</a:t>
          </a:r>
          <a:endParaRPr lang="zh-CN" altLang="en-US" dirty="0"/>
        </a:p>
      </dgm:t>
    </dgm:pt>
    <dgm:pt modelId="{1F186215-1928-45A0-A549-D5C4645970EB}" type="parTrans" cxnId="{9991D465-3E3D-45AE-960B-06D00F7D917D}">
      <dgm:prSet/>
      <dgm:spPr/>
    </dgm:pt>
    <dgm:pt modelId="{64883B8F-9103-43B4-807F-47FAAF57A778}" type="sibTrans" cxnId="{9991D465-3E3D-45AE-960B-06D00F7D917D}">
      <dgm:prSet/>
      <dgm:spPr/>
    </dgm:pt>
    <dgm:pt modelId="{37399133-5901-49C7-A969-6A757F9F5372}">
      <dgm:prSet phldrT="[文本]"/>
      <dgm:spPr/>
      <dgm:t>
        <a:bodyPr/>
        <a:lstStyle/>
        <a:p>
          <a:r>
            <a:rPr lang="zh-CN" altLang="en-US" dirty="0" smtClean="0"/>
            <a:t>遗嘱后续执行风险</a:t>
          </a:r>
          <a:endParaRPr lang="zh-CN" altLang="en-US" dirty="0"/>
        </a:p>
      </dgm:t>
    </dgm:pt>
    <dgm:pt modelId="{E5444E9D-BF5F-49EA-8383-38002FB0C2E6}" type="parTrans" cxnId="{45014220-E2A4-4EBE-946C-C4585BDAF0B2}">
      <dgm:prSet/>
      <dgm:spPr/>
    </dgm:pt>
    <dgm:pt modelId="{AA06C7EF-9562-4B5C-A1F7-36A1BFD5A7A4}" type="sibTrans" cxnId="{45014220-E2A4-4EBE-946C-C4585BDAF0B2}">
      <dgm:prSet/>
      <dgm:spPr/>
    </dgm:pt>
    <dgm:pt modelId="{2AD4C3CF-3AFC-4C41-9414-F0F81D3B0F3B}" type="pres">
      <dgm:prSet presAssocID="{B0A77B3E-C32A-4DF2-93D7-434AA426612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01847BA-85CF-4165-98C1-776A4B44D6DF}" type="pres">
      <dgm:prSet presAssocID="{D54366E2-B3FC-4A2F-BC4C-1D1DEB65A3B4}" presName="composite" presStyleCnt="0"/>
      <dgm:spPr/>
    </dgm:pt>
    <dgm:pt modelId="{FC371011-D191-47F5-9D9A-BF8D1E1E617F}" type="pres">
      <dgm:prSet presAssocID="{D54366E2-B3FC-4A2F-BC4C-1D1DEB65A3B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B68C453-9379-4DF5-A1D0-1216A454FABE}" type="pres">
      <dgm:prSet presAssocID="{D54366E2-B3FC-4A2F-BC4C-1D1DEB65A3B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0B46720-2854-4908-8B7C-AAFAB6A9CAA4}" type="pres">
      <dgm:prSet presAssocID="{A6D764FD-80B6-4DD0-939B-30EBDBF7F9ED}" presName="sp" presStyleCnt="0"/>
      <dgm:spPr/>
    </dgm:pt>
    <dgm:pt modelId="{314F0C64-4158-4510-A270-DE96E91FBCB6}" type="pres">
      <dgm:prSet presAssocID="{A5039497-818D-4791-85E0-63DC1779936D}" presName="composite" presStyleCnt="0"/>
      <dgm:spPr/>
    </dgm:pt>
    <dgm:pt modelId="{E558AD05-97CA-41ED-81D8-CE7BB8763163}" type="pres">
      <dgm:prSet presAssocID="{A5039497-818D-4791-85E0-63DC1779936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81A340-6BB1-4DD2-BE46-232B52E1BF88}" type="pres">
      <dgm:prSet presAssocID="{A5039497-818D-4791-85E0-63DC1779936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5C98875-4073-43D4-A5AE-2B4189DA808A}" type="pres">
      <dgm:prSet presAssocID="{F0A04749-B005-46FE-BCAD-87CF77557F53}" presName="sp" presStyleCnt="0"/>
      <dgm:spPr/>
    </dgm:pt>
    <dgm:pt modelId="{A2A67CF6-AD5E-485F-9346-6E4031BEDD94}" type="pres">
      <dgm:prSet presAssocID="{E366B83A-9299-42C3-B4EA-FC55D4DE8879}" presName="composite" presStyleCnt="0"/>
      <dgm:spPr/>
    </dgm:pt>
    <dgm:pt modelId="{ECEE661F-A6F7-4A70-9740-F0C7E60DB740}" type="pres">
      <dgm:prSet presAssocID="{E366B83A-9299-42C3-B4EA-FC55D4DE887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84F316-4280-4F6B-BDF4-4111F134E974}" type="pres">
      <dgm:prSet presAssocID="{E366B83A-9299-42C3-B4EA-FC55D4DE887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1A9E780-6398-4A45-BC71-7F6487BBE567}" type="presOf" srcId="{60798200-53AA-45A4-8907-3518335337AD}" destId="{FB68C453-9379-4DF5-A1D0-1216A454FABE}" srcOrd="0" destOrd="2" presId="urn:microsoft.com/office/officeart/2005/8/layout/chevron2"/>
    <dgm:cxn modelId="{70A0A640-7453-43E8-8F95-A200E0F3FDD7}" type="presOf" srcId="{B0A77B3E-C32A-4DF2-93D7-434AA4266125}" destId="{2AD4C3CF-3AFC-4C41-9414-F0F81D3B0F3B}" srcOrd="0" destOrd="0" presId="urn:microsoft.com/office/officeart/2005/8/layout/chevron2"/>
    <dgm:cxn modelId="{7AD92F1C-8652-4DE9-94AE-841E37EF1595}" srcId="{B0A77B3E-C32A-4DF2-93D7-434AA4266125}" destId="{E366B83A-9299-42C3-B4EA-FC55D4DE8879}" srcOrd="2" destOrd="0" parTransId="{4D5D5C14-9C5D-4644-BC3E-8374396ECF24}" sibTransId="{8927C456-A438-43C3-AF7D-CF4DBC5E6A48}"/>
    <dgm:cxn modelId="{79F50317-AD48-4B38-9F21-C5C430428B6E}" srcId="{B0A77B3E-C32A-4DF2-93D7-434AA4266125}" destId="{A5039497-818D-4791-85E0-63DC1779936D}" srcOrd="1" destOrd="0" parTransId="{BA461934-5665-45A0-BEC9-295D3AB41A25}" sibTransId="{F0A04749-B005-46FE-BCAD-87CF77557F53}"/>
    <dgm:cxn modelId="{BECA35B1-F341-4B15-8F3B-03947213992D}" srcId="{D54366E2-B3FC-4A2F-BC4C-1D1DEB65A3B4}" destId="{25CA6054-A25A-40FD-A163-06C952E699D0}" srcOrd="0" destOrd="0" parTransId="{661396B2-857F-4DF4-851C-CC88B222E5F5}" sibTransId="{B11B2AD2-ECEF-4060-B06B-7241DE274CE6}"/>
    <dgm:cxn modelId="{EE134317-8ACB-40F9-ABE1-781CDE8150B7}" type="presOf" srcId="{A5039497-818D-4791-85E0-63DC1779936D}" destId="{E558AD05-97CA-41ED-81D8-CE7BB8763163}" srcOrd="0" destOrd="0" presId="urn:microsoft.com/office/officeart/2005/8/layout/chevron2"/>
    <dgm:cxn modelId="{62ED1AE1-C91B-48F3-B5A3-EA25D32FB1D7}" type="presOf" srcId="{8DB091DA-1002-4C83-95DE-77BEE4654FE6}" destId="{EA81A340-6BB1-4DD2-BE46-232B52E1BF88}" srcOrd="0" destOrd="0" presId="urn:microsoft.com/office/officeart/2005/8/layout/chevron2"/>
    <dgm:cxn modelId="{2AA2FC82-1FB3-48D3-AD58-8992B35E5E61}" type="presOf" srcId="{482823CA-2D2A-4591-8EFE-AAA188032D22}" destId="{CC84F316-4280-4F6B-BDF4-4111F134E974}" srcOrd="0" destOrd="1" presId="urn:microsoft.com/office/officeart/2005/8/layout/chevron2"/>
    <dgm:cxn modelId="{794E64DB-142E-47FD-96B3-7A13EB477776}" srcId="{A5039497-818D-4791-85E0-63DC1779936D}" destId="{07D639A8-FCD4-4EC7-83DB-89EDDEA9BC37}" srcOrd="1" destOrd="0" parTransId="{B144AD9D-347C-4B51-95C2-48A8ED405DB5}" sibTransId="{6E7D3AAE-167E-4893-A12A-FB322079A7E8}"/>
    <dgm:cxn modelId="{0CA668D9-F969-46C6-8D2A-A2BADE722409}" type="presOf" srcId="{37399133-5901-49C7-A969-6A757F9F5372}" destId="{FB68C453-9379-4DF5-A1D0-1216A454FABE}" srcOrd="0" destOrd="1" presId="urn:microsoft.com/office/officeart/2005/8/layout/chevron2"/>
    <dgm:cxn modelId="{312AE693-2468-4C71-BDE9-CD9B65AB5095}" srcId="{E366B83A-9299-42C3-B4EA-FC55D4DE8879}" destId="{482823CA-2D2A-4591-8EFE-AAA188032D22}" srcOrd="1" destOrd="0" parTransId="{47FCFEFE-40C2-4CDD-8A64-EFBCFEF755D7}" sibTransId="{D2ABC395-5E89-4782-B37A-175930994FF9}"/>
    <dgm:cxn modelId="{45014220-E2A4-4EBE-946C-C4585BDAF0B2}" srcId="{D54366E2-B3FC-4A2F-BC4C-1D1DEB65A3B4}" destId="{37399133-5901-49C7-A969-6A757F9F5372}" srcOrd="1" destOrd="0" parTransId="{E5444E9D-BF5F-49EA-8383-38002FB0C2E6}" sibTransId="{AA06C7EF-9562-4B5C-A1F7-36A1BFD5A7A4}"/>
    <dgm:cxn modelId="{0F5B1897-DF25-45B2-8B09-584CBF8117CF}" srcId="{E366B83A-9299-42C3-B4EA-FC55D4DE8879}" destId="{09475D4C-E753-482C-9745-F76AA12588E1}" srcOrd="2" destOrd="0" parTransId="{962ACAB7-2D0A-4F2B-B989-D7ECC148FBE6}" sibTransId="{86207359-0693-476E-B1C4-A42493C13FB0}"/>
    <dgm:cxn modelId="{595BDB0C-67EA-4002-BE87-D172D7A39B1E}" type="presOf" srcId="{09475D4C-E753-482C-9745-F76AA12588E1}" destId="{CC84F316-4280-4F6B-BDF4-4111F134E974}" srcOrd="0" destOrd="2" presId="urn:microsoft.com/office/officeart/2005/8/layout/chevron2"/>
    <dgm:cxn modelId="{42D9952A-DC91-405A-89B6-80E99A68F4B4}" type="presOf" srcId="{998BBF05-DD0E-4F13-B1E7-55E9558B7051}" destId="{CC84F316-4280-4F6B-BDF4-4111F134E974}" srcOrd="0" destOrd="0" presId="urn:microsoft.com/office/officeart/2005/8/layout/chevron2"/>
    <dgm:cxn modelId="{9991D465-3E3D-45AE-960B-06D00F7D917D}" srcId="{A5039497-818D-4791-85E0-63DC1779936D}" destId="{8DB091DA-1002-4C83-95DE-77BEE4654FE6}" srcOrd="0" destOrd="0" parTransId="{1F186215-1928-45A0-A549-D5C4645970EB}" sibTransId="{64883B8F-9103-43B4-807F-47FAAF57A778}"/>
    <dgm:cxn modelId="{3D5EC098-ED26-46DB-B732-D0EB26DCB72A}" type="presOf" srcId="{E366B83A-9299-42C3-B4EA-FC55D4DE8879}" destId="{ECEE661F-A6F7-4A70-9740-F0C7E60DB740}" srcOrd="0" destOrd="0" presId="urn:microsoft.com/office/officeart/2005/8/layout/chevron2"/>
    <dgm:cxn modelId="{B50FC15F-06C0-4EC9-B044-4BB3C654BA15}" srcId="{B0A77B3E-C32A-4DF2-93D7-434AA4266125}" destId="{D54366E2-B3FC-4A2F-BC4C-1D1DEB65A3B4}" srcOrd="0" destOrd="0" parTransId="{F8470318-9C9B-46D9-B3E7-A6A98F8B5F31}" sibTransId="{A6D764FD-80B6-4DD0-939B-30EBDBF7F9ED}"/>
    <dgm:cxn modelId="{5A20E68F-0509-437F-8F6B-89F6537E1F78}" type="presOf" srcId="{357CFDE6-C291-4E44-B200-55DE7885FBDB}" destId="{EA81A340-6BB1-4DD2-BE46-232B52E1BF88}" srcOrd="0" destOrd="2" presId="urn:microsoft.com/office/officeart/2005/8/layout/chevron2"/>
    <dgm:cxn modelId="{E84D687D-5F5E-4FA2-8E62-19A3F3BCF242}" type="presOf" srcId="{25CA6054-A25A-40FD-A163-06C952E699D0}" destId="{FB68C453-9379-4DF5-A1D0-1216A454FABE}" srcOrd="0" destOrd="0" presId="urn:microsoft.com/office/officeart/2005/8/layout/chevron2"/>
    <dgm:cxn modelId="{EA65F58B-DAC8-4E84-8DA1-DF3201EFD9F4}" type="presOf" srcId="{D54366E2-B3FC-4A2F-BC4C-1D1DEB65A3B4}" destId="{FC371011-D191-47F5-9D9A-BF8D1E1E617F}" srcOrd="0" destOrd="0" presId="urn:microsoft.com/office/officeart/2005/8/layout/chevron2"/>
    <dgm:cxn modelId="{59E01FAB-714E-4202-A372-A352503E7326}" srcId="{E366B83A-9299-42C3-B4EA-FC55D4DE8879}" destId="{998BBF05-DD0E-4F13-B1E7-55E9558B7051}" srcOrd="0" destOrd="0" parTransId="{E58070B8-08CD-41EB-A2D9-0648485F8276}" sibTransId="{8F7DDA48-9870-40FB-AFCF-7036FE1F591F}"/>
    <dgm:cxn modelId="{A4313C71-6F51-4483-8BD7-D53A2A12EF6B}" srcId="{A5039497-818D-4791-85E0-63DC1779936D}" destId="{357CFDE6-C291-4E44-B200-55DE7885FBDB}" srcOrd="2" destOrd="0" parTransId="{C48901FF-FF55-4721-BEEC-69B7F8665BDB}" sibTransId="{52788B5E-4DF2-4981-AF3F-6F1916918335}"/>
    <dgm:cxn modelId="{5404D7F4-006D-4021-8E50-EDBBD694BA4B}" srcId="{D54366E2-B3FC-4A2F-BC4C-1D1DEB65A3B4}" destId="{60798200-53AA-45A4-8907-3518335337AD}" srcOrd="2" destOrd="0" parTransId="{2BBD7783-BB86-43D3-9A94-E3AE592E44D3}" sibTransId="{E8B4C8F2-5AD7-4E17-B9C7-4EE22A9E1FB2}"/>
    <dgm:cxn modelId="{65BC95E9-B1AA-4DCC-98CF-7A0BF51C3D28}" type="presOf" srcId="{07D639A8-FCD4-4EC7-83DB-89EDDEA9BC37}" destId="{EA81A340-6BB1-4DD2-BE46-232B52E1BF88}" srcOrd="0" destOrd="1" presId="urn:microsoft.com/office/officeart/2005/8/layout/chevron2"/>
    <dgm:cxn modelId="{CFD2AC6D-8B34-458E-91EC-49E7B0F83CF9}" type="presParOf" srcId="{2AD4C3CF-3AFC-4C41-9414-F0F81D3B0F3B}" destId="{A01847BA-85CF-4165-98C1-776A4B44D6DF}" srcOrd="0" destOrd="0" presId="urn:microsoft.com/office/officeart/2005/8/layout/chevron2"/>
    <dgm:cxn modelId="{87820B6A-6D56-4862-B4A7-AB679D3D9518}" type="presParOf" srcId="{A01847BA-85CF-4165-98C1-776A4B44D6DF}" destId="{FC371011-D191-47F5-9D9A-BF8D1E1E617F}" srcOrd="0" destOrd="0" presId="urn:microsoft.com/office/officeart/2005/8/layout/chevron2"/>
    <dgm:cxn modelId="{F4EFBD65-2153-4BF4-8233-1BC96BCA2308}" type="presParOf" srcId="{A01847BA-85CF-4165-98C1-776A4B44D6DF}" destId="{FB68C453-9379-4DF5-A1D0-1216A454FABE}" srcOrd="1" destOrd="0" presId="urn:microsoft.com/office/officeart/2005/8/layout/chevron2"/>
    <dgm:cxn modelId="{4178E2A2-9429-49EB-BC90-D27F372B453C}" type="presParOf" srcId="{2AD4C3CF-3AFC-4C41-9414-F0F81D3B0F3B}" destId="{B0B46720-2854-4908-8B7C-AAFAB6A9CAA4}" srcOrd="1" destOrd="0" presId="urn:microsoft.com/office/officeart/2005/8/layout/chevron2"/>
    <dgm:cxn modelId="{076DDDF9-47D4-41EA-B9E6-66AF7201525F}" type="presParOf" srcId="{2AD4C3CF-3AFC-4C41-9414-F0F81D3B0F3B}" destId="{314F0C64-4158-4510-A270-DE96E91FBCB6}" srcOrd="2" destOrd="0" presId="urn:microsoft.com/office/officeart/2005/8/layout/chevron2"/>
    <dgm:cxn modelId="{F358FE97-C91F-4664-A605-B8A4B8B7B216}" type="presParOf" srcId="{314F0C64-4158-4510-A270-DE96E91FBCB6}" destId="{E558AD05-97CA-41ED-81D8-CE7BB8763163}" srcOrd="0" destOrd="0" presId="urn:microsoft.com/office/officeart/2005/8/layout/chevron2"/>
    <dgm:cxn modelId="{E9700880-2C95-4EDF-9B5C-CDBDFF24C570}" type="presParOf" srcId="{314F0C64-4158-4510-A270-DE96E91FBCB6}" destId="{EA81A340-6BB1-4DD2-BE46-232B52E1BF88}" srcOrd="1" destOrd="0" presId="urn:microsoft.com/office/officeart/2005/8/layout/chevron2"/>
    <dgm:cxn modelId="{2087EE10-6EE5-41AF-8417-A4B583F172F9}" type="presParOf" srcId="{2AD4C3CF-3AFC-4C41-9414-F0F81D3B0F3B}" destId="{85C98875-4073-43D4-A5AE-2B4189DA808A}" srcOrd="3" destOrd="0" presId="urn:microsoft.com/office/officeart/2005/8/layout/chevron2"/>
    <dgm:cxn modelId="{1550F3A5-4FEB-4FEF-9BD4-98DE520C751D}" type="presParOf" srcId="{2AD4C3CF-3AFC-4C41-9414-F0F81D3B0F3B}" destId="{A2A67CF6-AD5E-485F-9346-6E4031BEDD94}" srcOrd="4" destOrd="0" presId="urn:microsoft.com/office/officeart/2005/8/layout/chevron2"/>
    <dgm:cxn modelId="{0B4A58E9-79DE-45AB-A3AA-61481F1E9FF2}" type="presParOf" srcId="{A2A67CF6-AD5E-485F-9346-6E4031BEDD94}" destId="{ECEE661F-A6F7-4A70-9740-F0C7E60DB740}" srcOrd="0" destOrd="0" presId="urn:microsoft.com/office/officeart/2005/8/layout/chevron2"/>
    <dgm:cxn modelId="{928FEA9B-1561-45F0-B396-03E54AFCF6B4}" type="presParOf" srcId="{A2A67CF6-AD5E-485F-9346-6E4031BEDD94}" destId="{CC84F316-4280-4F6B-BDF4-4111F134E974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FD232F-44D2-4E36-8AF3-B8D6378B4AA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9D606819-8851-484D-AF43-7143A7AFEBC3}">
      <dgm:prSet/>
      <dgm:spPr/>
      <dgm:t>
        <a:bodyPr/>
        <a:lstStyle/>
        <a:p>
          <a:pPr rtl="0"/>
          <a:r>
            <a:rPr lang="zh-CN" altLang="en-US" dirty="0" smtClean="0"/>
            <a:t>遗漏继承人</a:t>
          </a:r>
          <a:endParaRPr lang="en-US" dirty="0"/>
        </a:p>
      </dgm:t>
    </dgm:pt>
    <dgm:pt modelId="{2600EAE3-C10D-4CF0-A2CC-E403AA3EC97A}" type="parTrans" cxnId="{B2B6506D-781E-4D50-ABAC-AE133EB91A62}">
      <dgm:prSet/>
      <dgm:spPr/>
      <dgm:t>
        <a:bodyPr/>
        <a:lstStyle/>
        <a:p>
          <a:endParaRPr lang="zh-CN" altLang="en-US"/>
        </a:p>
      </dgm:t>
    </dgm:pt>
    <dgm:pt modelId="{BA0AA6AF-4EE7-4A45-A643-363EC4F9C6D3}" type="sibTrans" cxnId="{B2B6506D-781E-4D50-ABAC-AE133EB91A62}">
      <dgm:prSet/>
      <dgm:spPr/>
      <dgm:t>
        <a:bodyPr/>
        <a:lstStyle/>
        <a:p>
          <a:endParaRPr lang="zh-CN" altLang="en-US"/>
        </a:p>
      </dgm:t>
    </dgm:pt>
    <dgm:pt modelId="{FA607F21-076C-41DE-9FE0-BAD545FA1F66}">
      <dgm:prSet/>
      <dgm:spPr/>
      <dgm:t>
        <a:bodyPr/>
        <a:lstStyle/>
        <a:p>
          <a:pPr rtl="0"/>
          <a:r>
            <a:rPr lang="zh-CN" altLang="en-US" dirty="0" smtClean="0"/>
            <a:t>办证目的无法实现</a:t>
          </a:r>
          <a:endParaRPr lang="zh-CN" dirty="0"/>
        </a:p>
      </dgm:t>
    </dgm:pt>
    <dgm:pt modelId="{DC2E3464-18D6-4B74-9078-7B2ACA42211D}" type="parTrans" cxnId="{71F1D9FD-F257-47AB-8679-7FF02D32861D}">
      <dgm:prSet/>
      <dgm:spPr/>
      <dgm:t>
        <a:bodyPr/>
        <a:lstStyle/>
        <a:p>
          <a:endParaRPr lang="zh-CN" altLang="en-US"/>
        </a:p>
      </dgm:t>
    </dgm:pt>
    <dgm:pt modelId="{361D90EA-FEE9-4067-81F6-9F62C7EAE500}" type="sibTrans" cxnId="{71F1D9FD-F257-47AB-8679-7FF02D32861D}">
      <dgm:prSet/>
      <dgm:spPr/>
      <dgm:t>
        <a:bodyPr/>
        <a:lstStyle/>
        <a:p>
          <a:endParaRPr lang="zh-CN" altLang="en-US"/>
        </a:p>
      </dgm:t>
    </dgm:pt>
    <dgm:pt modelId="{DB5AF575-C42F-485B-9F62-0D053507F926}">
      <dgm:prSet/>
      <dgm:spPr/>
      <dgm:t>
        <a:bodyPr/>
        <a:lstStyle/>
        <a:p>
          <a:pPr rtl="0"/>
          <a:r>
            <a:rPr lang="zh-CN" altLang="en-US" dirty="0" smtClean="0"/>
            <a:t>行为能力存疑</a:t>
          </a:r>
          <a:endParaRPr lang="zh-CN" dirty="0"/>
        </a:p>
      </dgm:t>
    </dgm:pt>
    <dgm:pt modelId="{1E7D391E-19CF-4A97-9878-38BDCA7963D7}" type="parTrans" cxnId="{43280D9D-B3DA-4343-9683-274221BD06DB}">
      <dgm:prSet/>
      <dgm:spPr/>
      <dgm:t>
        <a:bodyPr/>
        <a:lstStyle/>
        <a:p>
          <a:endParaRPr lang="zh-CN" altLang="en-US"/>
        </a:p>
      </dgm:t>
    </dgm:pt>
    <dgm:pt modelId="{57C7767B-C08C-4451-AC8B-6CC6A19FB90E}" type="sibTrans" cxnId="{43280D9D-B3DA-4343-9683-274221BD06DB}">
      <dgm:prSet/>
      <dgm:spPr/>
      <dgm:t>
        <a:bodyPr/>
        <a:lstStyle/>
        <a:p>
          <a:endParaRPr lang="zh-CN" altLang="en-US"/>
        </a:p>
      </dgm:t>
    </dgm:pt>
    <dgm:pt modelId="{D8D2C9C0-8FCE-476D-966D-C7D554E7D6D1}" type="pres">
      <dgm:prSet presAssocID="{C1FD232F-44D2-4E36-8AF3-B8D6378B4AA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68385D1-0F93-4038-B343-20D437A050E1}" type="pres">
      <dgm:prSet presAssocID="{9D606819-8851-484D-AF43-7143A7AFEBC3}" presName="circ1" presStyleLbl="vennNode1" presStyleIdx="0" presStyleCnt="3"/>
      <dgm:spPr/>
      <dgm:t>
        <a:bodyPr/>
        <a:lstStyle/>
        <a:p>
          <a:endParaRPr lang="zh-CN" altLang="en-US"/>
        </a:p>
      </dgm:t>
    </dgm:pt>
    <dgm:pt modelId="{AACE4C79-3C0D-4D85-8C5D-98BE5C5EFD65}" type="pres">
      <dgm:prSet presAssocID="{9D606819-8851-484D-AF43-7143A7AFEBC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841EA3F-5CA0-43CF-A069-51BB78ADD94C}" type="pres">
      <dgm:prSet presAssocID="{FA607F21-076C-41DE-9FE0-BAD545FA1F66}" presName="circ2" presStyleLbl="vennNode1" presStyleIdx="1" presStyleCnt="3"/>
      <dgm:spPr/>
      <dgm:t>
        <a:bodyPr/>
        <a:lstStyle/>
        <a:p>
          <a:endParaRPr lang="zh-CN" altLang="en-US"/>
        </a:p>
      </dgm:t>
    </dgm:pt>
    <dgm:pt modelId="{D408F846-B038-4E24-8A6B-BD455E9E051E}" type="pres">
      <dgm:prSet presAssocID="{FA607F21-076C-41DE-9FE0-BAD545FA1F6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B2E11F4-3DE4-41AA-8BAA-25315A153848}" type="pres">
      <dgm:prSet presAssocID="{DB5AF575-C42F-485B-9F62-0D053507F926}" presName="circ3" presStyleLbl="vennNode1" presStyleIdx="2" presStyleCnt="3"/>
      <dgm:spPr/>
      <dgm:t>
        <a:bodyPr/>
        <a:lstStyle/>
        <a:p>
          <a:endParaRPr lang="zh-CN" altLang="en-US"/>
        </a:p>
      </dgm:t>
    </dgm:pt>
    <dgm:pt modelId="{F988778F-B656-4A2A-8858-0D4BF3CBE42E}" type="pres">
      <dgm:prSet presAssocID="{DB5AF575-C42F-485B-9F62-0D053507F92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872CC1A-20F3-4A9F-96E1-886C4EE4009A}" type="presOf" srcId="{C1FD232F-44D2-4E36-8AF3-B8D6378B4AAD}" destId="{D8D2C9C0-8FCE-476D-966D-C7D554E7D6D1}" srcOrd="0" destOrd="0" presId="urn:microsoft.com/office/officeart/2005/8/layout/venn1"/>
    <dgm:cxn modelId="{54BCBC67-C22A-4067-8D90-B42ADE89C6E2}" type="presOf" srcId="{DB5AF575-C42F-485B-9F62-0D053507F926}" destId="{F988778F-B656-4A2A-8858-0D4BF3CBE42E}" srcOrd="1" destOrd="0" presId="urn:microsoft.com/office/officeart/2005/8/layout/venn1"/>
    <dgm:cxn modelId="{71F1D9FD-F257-47AB-8679-7FF02D32861D}" srcId="{C1FD232F-44D2-4E36-8AF3-B8D6378B4AAD}" destId="{FA607F21-076C-41DE-9FE0-BAD545FA1F66}" srcOrd="1" destOrd="0" parTransId="{DC2E3464-18D6-4B74-9078-7B2ACA42211D}" sibTransId="{361D90EA-FEE9-4067-81F6-9F62C7EAE500}"/>
    <dgm:cxn modelId="{EA5F3076-B0C6-4E2F-AF0B-895EC09BEED4}" type="presOf" srcId="{9D606819-8851-484D-AF43-7143A7AFEBC3}" destId="{568385D1-0F93-4038-B343-20D437A050E1}" srcOrd="0" destOrd="0" presId="urn:microsoft.com/office/officeart/2005/8/layout/venn1"/>
    <dgm:cxn modelId="{C3DA7725-BA17-4960-B6FD-3C61D69C26A3}" type="presOf" srcId="{9D606819-8851-484D-AF43-7143A7AFEBC3}" destId="{AACE4C79-3C0D-4D85-8C5D-98BE5C5EFD65}" srcOrd="1" destOrd="0" presId="urn:microsoft.com/office/officeart/2005/8/layout/venn1"/>
    <dgm:cxn modelId="{B2B6506D-781E-4D50-ABAC-AE133EB91A62}" srcId="{C1FD232F-44D2-4E36-8AF3-B8D6378B4AAD}" destId="{9D606819-8851-484D-AF43-7143A7AFEBC3}" srcOrd="0" destOrd="0" parTransId="{2600EAE3-C10D-4CF0-A2CC-E403AA3EC97A}" sibTransId="{BA0AA6AF-4EE7-4A45-A643-363EC4F9C6D3}"/>
    <dgm:cxn modelId="{F551C49A-4424-4E2C-BDA3-43615C6F0137}" type="presOf" srcId="{FA607F21-076C-41DE-9FE0-BAD545FA1F66}" destId="{D408F846-B038-4E24-8A6B-BD455E9E051E}" srcOrd="1" destOrd="0" presId="urn:microsoft.com/office/officeart/2005/8/layout/venn1"/>
    <dgm:cxn modelId="{43280D9D-B3DA-4343-9683-274221BD06DB}" srcId="{C1FD232F-44D2-4E36-8AF3-B8D6378B4AAD}" destId="{DB5AF575-C42F-485B-9F62-0D053507F926}" srcOrd="2" destOrd="0" parTransId="{1E7D391E-19CF-4A97-9878-38BDCA7963D7}" sibTransId="{57C7767B-C08C-4451-AC8B-6CC6A19FB90E}"/>
    <dgm:cxn modelId="{D2C85DD0-867B-441F-9FDC-6D7A5108FA4E}" type="presOf" srcId="{FA607F21-076C-41DE-9FE0-BAD545FA1F66}" destId="{B841EA3F-5CA0-43CF-A069-51BB78ADD94C}" srcOrd="0" destOrd="0" presId="urn:microsoft.com/office/officeart/2005/8/layout/venn1"/>
    <dgm:cxn modelId="{6C4AB6F1-5D7B-45BB-BCA2-82A9BEC3D0DD}" type="presOf" srcId="{DB5AF575-C42F-485B-9F62-0D053507F926}" destId="{7B2E11F4-3DE4-41AA-8BAA-25315A153848}" srcOrd="0" destOrd="0" presId="urn:microsoft.com/office/officeart/2005/8/layout/venn1"/>
    <dgm:cxn modelId="{13CB605C-45B3-4268-9DAE-D93B23850325}" type="presParOf" srcId="{D8D2C9C0-8FCE-476D-966D-C7D554E7D6D1}" destId="{568385D1-0F93-4038-B343-20D437A050E1}" srcOrd="0" destOrd="0" presId="urn:microsoft.com/office/officeart/2005/8/layout/venn1"/>
    <dgm:cxn modelId="{D4BA7A31-71F1-4ECB-B6AA-DAE5793B2EA4}" type="presParOf" srcId="{D8D2C9C0-8FCE-476D-966D-C7D554E7D6D1}" destId="{AACE4C79-3C0D-4D85-8C5D-98BE5C5EFD65}" srcOrd="1" destOrd="0" presId="urn:microsoft.com/office/officeart/2005/8/layout/venn1"/>
    <dgm:cxn modelId="{4DB13AF3-4AD7-4AE5-8EC6-940DF71DF1B2}" type="presParOf" srcId="{D8D2C9C0-8FCE-476D-966D-C7D554E7D6D1}" destId="{B841EA3F-5CA0-43CF-A069-51BB78ADD94C}" srcOrd="2" destOrd="0" presId="urn:microsoft.com/office/officeart/2005/8/layout/venn1"/>
    <dgm:cxn modelId="{6040200A-EADB-48D8-B9E4-1B1AA2B85976}" type="presParOf" srcId="{D8D2C9C0-8FCE-476D-966D-C7D554E7D6D1}" destId="{D408F846-B038-4E24-8A6B-BD455E9E051E}" srcOrd="3" destOrd="0" presId="urn:microsoft.com/office/officeart/2005/8/layout/venn1"/>
    <dgm:cxn modelId="{C2C78183-EDA0-449F-AF88-9BD009A67A35}" type="presParOf" srcId="{D8D2C9C0-8FCE-476D-966D-C7D554E7D6D1}" destId="{7B2E11F4-3DE4-41AA-8BAA-25315A153848}" srcOrd="4" destOrd="0" presId="urn:microsoft.com/office/officeart/2005/8/layout/venn1"/>
    <dgm:cxn modelId="{500CABFD-279B-467D-948B-3A9A97570838}" type="presParOf" srcId="{D8D2C9C0-8FCE-476D-966D-C7D554E7D6D1}" destId="{F988778F-B656-4A2A-8858-0D4BF3CBE42E}" srcOrd="5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371011-D191-47F5-9D9A-BF8D1E1E617F}">
      <dsp:nvSpPr>
        <dsp:cNvPr id="0" name=""/>
        <dsp:cNvSpPr/>
      </dsp:nvSpPr>
      <dsp:spPr>
        <a:xfrm rot="5400000">
          <a:off x="-253307" y="256417"/>
          <a:ext cx="1688715" cy="1182100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遗嘱</a:t>
          </a:r>
          <a:endParaRPr lang="zh-CN" altLang="en-US" sz="3000" kern="1200" dirty="0"/>
        </a:p>
      </dsp:txBody>
      <dsp:txXfrm rot="5400000">
        <a:off x="-253307" y="256417"/>
        <a:ext cx="1688715" cy="1182100"/>
      </dsp:txXfrm>
    </dsp:sp>
    <dsp:sp modelId="{FB68C453-9379-4DF5-A1D0-1216A454FABE}">
      <dsp:nvSpPr>
        <dsp:cNvPr id="0" name=""/>
        <dsp:cNvSpPr/>
      </dsp:nvSpPr>
      <dsp:spPr>
        <a:xfrm rot="5400000">
          <a:off x="4157017" y="-2971807"/>
          <a:ext cx="1097665" cy="7047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社会需求大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公证纠纷高发领域</a:t>
          </a:r>
          <a:endParaRPr lang="zh-CN" altLang="en-US" sz="2900" kern="1200" dirty="0"/>
        </a:p>
      </dsp:txBody>
      <dsp:txXfrm rot="5400000">
        <a:off x="4157017" y="-2971807"/>
        <a:ext cx="1097665" cy="7047499"/>
      </dsp:txXfrm>
    </dsp:sp>
    <dsp:sp modelId="{E558AD05-97CA-41ED-81D8-CE7BB8763163}">
      <dsp:nvSpPr>
        <dsp:cNvPr id="0" name=""/>
        <dsp:cNvSpPr/>
      </dsp:nvSpPr>
      <dsp:spPr>
        <a:xfrm rot="5400000">
          <a:off x="-253307" y="1752099"/>
          <a:ext cx="1688715" cy="1182100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继承</a:t>
          </a:r>
          <a:endParaRPr lang="zh-CN" altLang="en-US" sz="3000" kern="1200" dirty="0"/>
        </a:p>
      </dsp:txBody>
      <dsp:txXfrm rot="5400000">
        <a:off x="-253307" y="1752099"/>
        <a:ext cx="1688715" cy="1182100"/>
      </dsp:txXfrm>
    </dsp:sp>
    <dsp:sp modelId="{EA81A340-6BB1-4DD2-BE46-232B52E1BF88}">
      <dsp:nvSpPr>
        <dsp:cNvPr id="0" name=""/>
        <dsp:cNvSpPr/>
      </dsp:nvSpPr>
      <dsp:spPr>
        <a:xfrm rot="5400000">
          <a:off x="4157017" y="-1476124"/>
          <a:ext cx="1097665" cy="7047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公证传统的业务领域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调查取证日益复杂艰难</a:t>
          </a:r>
          <a:endParaRPr lang="zh-CN" altLang="en-US" sz="2900" kern="1200" dirty="0"/>
        </a:p>
      </dsp:txBody>
      <dsp:txXfrm rot="5400000">
        <a:off x="4157017" y="-1476124"/>
        <a:ext cx="1097665" cy="7047499"/>
      </dsp:txXfrm>
    </dsp:sp>
    <dsp:sp modelId="{ECEE661F-A6F7-4A70-9740-F0C7E60DB740}">
      <dsp:nvSpPr>
        <dsp:cNvPr id="0" name=""/>
        <dsp:cNvSpPr/>
      </dsp:nvSpPr>
      <dsp:spPr>
        <a:xfrm rot="5400000">
          <a:off x="-253307" y="3247781"/>
          <a:ext cx="1688715" cy="1182100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000" kern="1200" dirty="0" smtClean="0"/>
            <a:t>协议类</a:t>
          </a:r>
          <a:endParaRPr lang="zh-CN" altLang="en-US" sz="3000" kern="1200" dirty="0"/>
        </a:p>
      </dsp:txBody>
      <dsp:txXfrm rot="5400000">
        <a:off x="-253307" y="3247781"/>
        <a:ext cx="1688715" cy="1182100"/>
      </dsp:txXfrm>
    </dsp:sp>
    <dsp:sp modelId="{CC84F316-4280-4F6B-BDF4-4111F134E974}">
      <dsp:nvSpPr>
        <dsp:cNvPr id="0" name=""/>
        <dsp:cNvSpPr/>
      </dsp:nvSpPr>
      <dsp:spPr>
        <a:xfrm rot="5400000">
          <a:off x="4157017" y="19557"/>
          <a:ext cx="1097665" cy="7047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赠与需求再度提升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婚前财产协议等的多样化</a:t>
          </a:r>
          <a:endParaRPr lang="zh-CN" altLang="en-US" sz="2900" kern="1200" dirty="0"/>
        </a:p>
      </dsp:txBody>
      <dsp:txXfrm rot="5400000">
        <a:off x="4157017" y="19557"/>
        <a:ext cx="1097665" cy="70474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371011-D191-47F5-9D9A-BF8D1E1E617F}">
      <dsp:nvSpPr>
        <dsp:cNvPr id="0" name=""/>
        <dsp:cNvSpPr/>
      </dsp:nvSpPr>
      <dsp:spPr>
        <a:xfrm rot="5400000">
          <a:off x="-253307" y="256417"/>
          <a:ext cx="1688715" cy="1182100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 dirty="0" smtClean="0"/>
            <a:t>遗嘱</a:t>
          </a:r>
          <a:endParaRPr lang="zh-CN" altLang="en-US" sz="2200" kern="1200" dirty="0"/>
        </a:p>
      </dsp:txBody>
      <dsp:txXfrm rot="5400000">
        <a:off x="-253307" y="256417"/>
        <a:ext cx="1688715" cy="1182100"/>
      </dsp:txXfrm>
    </dsp:sp>
    <dsp:sp modelId="{FB68C453-9379-4DF5-A1D0-1216A454FABE}">
      <dsp:nvSpPr>
        <dsp:cNvPr id="0" name=""/>
        <dsp:cNvSpPr/>
      </dsp:nvSpPr>
      <dsp:spPr>
        <a:xfrm rot="5400000">
          <a:off x="4157017" y="-2971807"/>
          <a:ext cx="1097665" cy="7047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行为能力存疑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立遗嘱人受到诱导和欺骗</a:t>
          </a:r>
          <a:endParaRPr lang="zh-CN" altLang="en-US" sz="2900" kern="1200" dirty="0"/>
        </a:p>
      </dsp:txBody>
      <dsp:txXfrm rot="5400000">
        <a:off x="4157017" y="-2971807"/>
        <a:ext cx="1097665" cy="7047499"/>
      </dsp:txXfrm>
    </dsp:sp>
    <dsp:sp modelId="{E558AD05-97CA-41ED-81D8-CE7BB8763163}">
      <dsp:nvSpPr>
        <dsp:cNvPr id="0" name=""/>
        <dsp:cNvSpPr/>
      </dsp:nvSpPr>
      <dsp:spPr>
        <a:xfrm rot="5400000">
          <a:off x="-253307" y="1752099"/>
          <a:ext cx="1688715" cy="1182100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 dirty="0" smtClean="0"/>
            <a:t>继承</a:t>
          </a:r>
          <a:endParaRPr lang="zh-CN" altLang="en-US" sz="2200" kern="1200" dirty="0"/>
        </a:p>
      </dsp:txBody>
      <dsp:txXfrm rot="5400000">
        <a:off x="-253307" y="1752099"/>
        <a:ext cx="1688715" cy="1182100"/>
      </dsp:txXfrm>
    </dsp:sp>
    <dsp:sp modelId="{EA81A340-6BB1-4DD2-BE46-232B52E1BF88}">
      <dsp:nvSpPr>
        <dsp:cNvPr id="0" name=""/>
        <dsp:cNvSpPr/>
      </dsp:nvSpPr>
      <dsp:spPr>
        <a:xfrm rot="5400000">
          <a:off x="4157017" y="-1476124"/>
          <a:ext cx="1097665" cy="7047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继承人范围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遗产权属不清晰</a:t>
          </a:r>
          <a:endParaRPr lang="zh-CN" altLang="en-US" sz="2900" kern="1200" dirty="0"/>
        </a:p>
      </dsp:txBody>
      <dsp:txXfrm rot="5400000">
        <a:off x="4157017" y="-1476124"/>
        <a:ext cx="1097665" cy="7047499"/>
      </dsp:txXfrm>
    </dsp:sp>
    <dsp:sp modelId="{ECEE661F-A6F7-4A70-9740-F0C7E60DB740}">
      <dsp:nvSpPr>
        <dsp:cNvPr id="0" name=""/>
        <dsp:cNvSpPr/>
      </dsp:nvSpPr>
      <dsp:spPr>
        <a:xfrm rot="5400000">
          <a:off x="-253307" y="3247781"/>
          <a:ext cx="1688715" cy="1182100"/>
        </a:xfrm>
        <a:prstGeom prst="chevron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 dirty="0" smtClean="0"/>
            <a:t>委托赠与</a:t>
          </a:r>
          <a:endParaRPr lang="zh-CN" altLang="en-US" sz="2200" kern="1200" dirty="0"/>
        </a:p>
      </dsp:txBody>
      <dsp:txXfrm rot="5400000">
        <a:off x="-253307" y="3247781"/>
        <a:ext cx="1688715" cy="1182100"/>
      </dsp:txXfrm>
    </dsp:sp>
    <dsp:sp modelId="{CC84F316-4280-4F6B-BDF4-4111F134E974}">
      <dsp:nvSpPr>
        <dsp:cNvPr id="0" name=""/>
        <dsp:cNvSpPr/>
      </dsp:nvSpPr>
      <dsp:spPr>
        <a:xfrm rot="5400000">
          <a:off x="4157017" y="19557"/>
          <a:ext cx="1097665" cy="7047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隐藏真实意图</a:t>
          </a:r>
          <a:endParaRPr lang="zh-CN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900" kern="1200" dirty="0" smtClean="0"/>
            <a:t>办证目的存疑</a:t>
          </a:r>
          <a:endParaRPr lang="zh-CN" altLang="en-US" sz="2900" kern="1200" dirty="0"/>
        </a:p>
      </dsp:txBody>
      <dsp:txXfrm rot="5400000">
        <a:off x="4157017" y="19557"/>
        <a:ext cx="1097665" cy="70474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8385D1-0F93-4038-B343-20D437A050E1}">
      <dsp:nvSpPr>
        <dsp:cNvPr id="0" name=""/>
        <dsp:cNvSpPr/>
      </dsp:nvSpPr>
      <dsp:spPr>
        <a:xfrm>
          <a:off x="2708904" y="58578"/>
          <a:ext cx="2811792" cy="281179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 dirty="0" smtClean="0"/>
            <a:t>遗漏继承人</a:t>
          </a:r>
          <a:endParaRPr lang="en-US" sz="3400" kern="1200" dirty="0"/>
        </a:p>
      </dsp:txBody>
      <dsp:txXfrm>
        <a:off x="3083809" y="550642"/>
        <a:ext cx="2061980" cy="1265306"/>
      </dsp:txXfrm>
    </dsp:sp>
    <dsp:sp modelId="{B841EA3F-5CA0-43CF-A069-51BB78ADD94C}">
      <dsp:nvSpPr>
        <dsp:cNvPr id="0" name=""/>
        <dsp:cNvSpPr/>
      </dsp:nvSpPr>
      <dsp:spPr>
        <a:xfrm>
          <a:off x="3723492" y="1815949"/>
          <a:ext cx="2811792" cy="281179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 dirty="0" smtClean="0"/>
            <a:t>办证目的无法实现</a:t>
          </a:r>
          <a:endParaRPr lang="zh-CN" sz="3400" kern="1200" dirty="0"/>
        </a:p>
      </dsp:txBody>
      <dsp:txXfrm>
        <a:off x="4583432" y="2542328"/>
        <a:ext cx="1687075" cy="1546485"/>
      </dsp:txXfrm>
    </dsp:sp>
    <dsp:sp modelId="{7B2E11F4-3DE4-41AA-8BAA-25315A153848}">
      <dsp:nvSpPr>
        <dsp:cNvPr id="0" name=""/>
        <dsp:cNvSpPr/>
      </dsp:nvSpPr>
      <dsp:spPr>
        <a:xfrm>
          <a:off x="1694315" y="1815949"/>
          <a:ext cx="2811792" cy="281179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 dirty="0" smtClean="0"/>
            <a:t>行为能力存疑</a:t>
          </a:r>
          <a:endParaRPr lang="zh-CN" sz="3400" kern="1200" dirty="0"/>
        </a:p>
      </dsp:txBody>
      <dsp:txXfrm>
        <a:off x="1959092" y="2542328"/>
        <a:ext cx="1687075" cy="1546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ED3A4-37B7-4FB4-AC15-C96C9A100A74}" type="datetimeFigureOut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5B7F6-C5A8-46F8-AFB7-61A920D1F60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D244-E227-45CE-9641-2A4E19DCD40E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8A7C-6DE8-4A6C-96E9-D07FE7730584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44F8-A148-4B7E-A4F9-4C2A022D291C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10A24C79-DDC3-4D2C-8DD0-6630920BBE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60-EA66-4739-A8CE-36AADDCB38F0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A0D9-756B-4C36-8965-9F3C169DC1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A0F8-C820-49A7-9891-EA87F342B40F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DB7-CDCF-40DC-BEAD-DF95F727A72E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43B9-0D09-4465-BC47-46DF3F36E4D7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8CD-7F10-48DD-9232-5C63C97A4970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556-9B89-4426-A4B5-1DE6C367D0A0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37CADE79-529C-4411-9EE4-5C4BA70B95D0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家事公证业务要点和风险防范</a:t>
            </a:r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>
                <a:solidFill>
                  <a:schemeClr val="tx2">
                    <a:lumMod val="75000"/>
                  </a:schemeClr>
                </a:solidFill>
              </a:rPr>
              <a:t>——</a:t>
            </a:r>
            <a:r>
              <a:rPr lang="zh-CN" altLang="en-US" sz="2800" b="1" dirty="0" smtClean="0">
                <a:solidFill>
                  <a:schemeClr val="tx2">
                    <a:lumMod val="75000"/>
                  </a:schemeClr>
                </a:solidFill>
              </a:rPr>
              <a:t>探寻当事人的</a:t>
            </a:r>
            <a:r>
              <a:rPr lang="zh-CN" altLang="en-US" sz="2800" b="1" smtClean="0">
                <a:solidFill>
                  <a:schemeClr val="tx2">
                    <a:lumMod val="75000"/>
                  </a:schemeClr>
                </a:solidFill>
              </a:rPr>
              <a:t>真实</a:t>
            </a:r>
            <a:r>
              <a:rPr lang="zh-CN" altLang="en-US" sz="2800" b="1" smtClean="0">
                <a:solidFill>
                  <a:schemeClr val="tx2">
                    <a:lumMod val="75000"/>
                  </a:schemeClr>
                </a:solidFill>
              </a:rPr>
              <a:t>意图和目的</a:t>
            </a:r>
            <a:endParaRPr lang="zh-CN" alt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图片 3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E13BA-E459-4415-97B7-7B77A513B033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4357686" y="5572140"/>
            <a:ext cx="4710114" cy="714380"/>
          </a:xfrm>
        </p:spPr>
        <p:txBody>
          <a:bodyPr/>
          <a:lstStyle/>
          <a:p>
            <a:r>
              <a:rPr lang="zh-CN" altLang="en-US" sz="24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北京市长安公证处   宫楠</a:t>
            </a:r>
            <a:endParaRPr lang="zh-CN" altLang="en-US" sz="2400" dirty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282154"/>
          </a:xfrm>
        </p:spPr>
        <p:txBody>
          <a:bodyPr>
            <a:normAutofit/>
          </a:bodyPr>
          <a:lstStyle/>
          <a:p>
            <a:r>
              <a:rPr lang="zh-CN" altLang="en-US" sz="3200" dirty="0" smtClean="0"/>
              <a:t>继承公证办理过程中的核实要点和方式</a:t>
            </a:r>
            <a:endParaRPr lang="zh-CN" altLang="en-US" sz="1800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endParaRPr lang="en-US" altLang="zh-CN" sz="2800" dirty="0" smtClean="0">
              <a:latin typeface="仿宋" pitchFamily="49" charset="-122"/>
              <a:ea typeface="仿宋" pitchFamily="49" charset="-122"/>
            </a:endParaRPr>
          </a:p>
          <a:p>
            <a:endParaRPr lang="en-US" altLang="zh-CN" sz="2800" dirty="0" smtClean="0"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800" dirty="0" smtClean="0">
                <a:latin typeface="仿宋" pitchFamily="49" charset="-122"/>
                <a:ea typeface="仿宋" pitchFamily="49" charset="-122"/>
              </a:rPr>
              <a:t>高度重视对当事人的第一次接待和谈话</a:t>
            </a:r>
            <a:endParaRPr lang="en-US" altLang="zh-CN" sz="2800" dirty="0" smtClean="0"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800" dirty="0" smtClean="0">
                <a:latin typeface="仿宋" pitchFamily="49" charset="-122"/>
                <a:ea typeface="仿宋" pitchFamily="49" charset="-122"/>
              </a:rPr>
              <a:t>重视对原始材料和档案的调取和全部查阅</a:t>
            </a:r>
            <a:endParaRPr lang="en-US" altLang="zh-CN" sz="2800" dirty="0" smtClean="0"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800" dirty="0" smtClean="0">
                <a:latin typeface="仿宋" pitchFamily="49" charset="-122"/>
                <a:ea typeface="仿宋" pitchFamily="49" charset="-122"/>
              </a:rPr>
              <a:t>必要时进行实地调查和访谈</a:t>
            </a:r>
            <a:endParaRPr lang="en-US" altLang="zh-CN" sz="2800" dirty="0" smtClean="0"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800" dirty="0" smtClean="0">
                <a:latin typeface="仿宋" pitchFamily="49" charset="-122"/>
                <a:ea typeface="仿宋" pitchFamily="49" charset="-122"/>
              </a:rPr>
              <a:t>结合当时的历史社会真实情况形成判断</a:t>
            </a:r>
            <a:endParaRPr lang="en-US" altLang="zh-CN" sz="2800" dirty="0" smtClean="0"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800" dirty="0" smtClean="0">
                <a:latin typeface="仿宋" pitchFamily="49" charset="-122"/>
                <a:ea typeface="仿宋" pitchFamily="49" charset="-122"/>
              </a:rPr>
              <a:t>综合运用继承人的交叉询问和全体谈话场景</a:t>
            </a:r>
            <a:endParaRPr lang="en-US" altLang="zh-CN" sz="2800" dirty="0" smtClean="0">
              <a:latin typeface="仿宋" pitchFamily="49" charset="-122"/>
              <a:ea typeface="仿宋" pitchFamily="49" charset="-122"/>
            </a:endParaRPr>
          </a:p>
          <a:p>
            <a:r>
              <a:rPr lang="zh-CN" altLang="en-US" sz="2800" dirty="0" smtClean="0">
                <a:latin typeface="仿宋" pitchFamily="49" charset="-122"/>
                <a:ea typeface="仿宋" pitchFamily="49" charset="-122"/>
              </a:rPr>
              <a:t>遇到疑似纠纷的应急处理</a:t>
            </a:r>
            <a:endParaRPr lang="en-US" altLang="zh-CN" sz="2800" dirty="0" smtClean="0">
              <a:latin typeface="仿宋" pitchFamily="49" charset="-122"/>
              <a:ea typeface="仿宋" pitchFamily="49" charset="-122"/>
            </a:endParaRPr>
          </a:p>
          <a:p>
            <a:endParaRPr lang="en-US" altLang="zh-CN" sz="2800" b="1" dirty="0" smtClean="0">
              <a:latin typeface="仿宋" pitchFamily="49" charset="-122"/>
              <a:ea typeface="仿宋" pitchFamily="49" charset="-122"/>
            </a:endParaRPr>
          </a:p>
          <a:p>
            <a:endParaRPr lang="zh-CN" altLang="en-US" sz="2800" dirty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8A7C-6DE8-4A6C-96E9-D07FE7730584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公证民事业务发展的新动向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意定监护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信托遗嘱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涉外遗嘱和继承</a:t>
            </a:r>
            <a:endParaRPr lang="en-US" altLang="zh-CN" dirty="0" smtClean="0"/>
          </a:p>
          <a:p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  <a:p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  <a:p>
            <a:pPr>
              <a:buNone/>
            </a:pPr>
            <a:endParaRPr lang="zh-CN" altLang="en-US" dirty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4C79-DDC3-4D2C-8DD0-6630920BBE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410200" y="6429396"/>
            <a:ext cx="3733800" cy="283800"/>
          </a:xfrm>
        </p:spPr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rmAutofit/>
          </a:bodyPr>
          <a:lstStyle/>
          <a:p>
            <a:r>
              <a:rPr lang="zh-CN" altLang="en-US" sz="4800" dirty="0" smtClean="0">
                <a:latin typeface="华文行楷" pitchFamily="2" charset="-122"/>
                <a:ea typeface="华文行楷" pitchFamily="2" charset="-122"/>
              </a:rPr>
              <a:t>意定监护的前景和现状</a:t>
            </a:r>
            <a:endParaRPr lang="zh-CN" altLang="en-US" sz="48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CN" altLang="en-US" sz="4000" b="0" dirty="0" smtClean="0">
                <a:effectLst/>
              </a:rPr>
              <a:t>前景</a:t>
            </a:r>
            <a:endParaRPr lang="zh-CN" altLang="en-US" sz="4000" b="0" dirty="0">
              <a:effectLst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altLang="zh-CN" b="1" dirty="0" smtClean="0"/>
          </a:p>
          <a:p>
            <a:r>
              <a:rPr lang="zh-CN" altLang="en-US" dirty="0" smtClean="0"/>
              <a:t>社会需求大</a:t>
            </a:r>
            <a:endParaRPr lang="en-US" altLang="zh-CN" dirty="0" smtClean="0"/>
          </a:p>
          <a:p>
            <a:r>
              <a:rPr lang="zh-CN" altLang="en-US" dirty="0" smtClean="0"/>
              <a:t>公证介入符合职能定位</a:t>
            </a:r>
            <a:endParaRPr lang="en-US" altLang="zh-CN" dirty="0" smtClean="0"/>
          </a:p>
          <a:p>
            <a:r>
              <a:rPr lang="zh-CN" altLang="en-US" dirty="0" smtClean="0"/>
              <a:t>公证介入具有优势地位</a:t>
            </a:r>
            <a:endParaRPr lang="en-US" altLang="zh-CN" dirty="0" smtClean="0"/>
          </a:p>
          <a:p>
            <a:r>
              <a:rPr lang="zh-CN" altLang="en-US" dirty="0" smtClean="0"/>
              <a:t>公证介入获得学者和律师认可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zh-CN" altLang="en-US" sz="4000" b="0" dirty="0" smtClean="0">
                <a:effectLst/>
              </a:rPr>
              <a:t>现状</a:t>
            </a:r>
            <a:endParaRPr lang="zh-CN" altLang="en-US" sz="4000" b="0" dirty="0">
              <a:effectLst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altLang="zh-CN" b="1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尚无民法典分则法条支撑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zh-CN" altLang="en-US" dirty="0" smtClean="0"/>
              <a:t> 尚无法律制度支撑</a:t>
            </a:r>
            <a:endParaRPr lang="en-US" altLang="zh-CN" dirty="0" smtClean="0"/>
          </a:p>
          <a:p>
            <a:r>
              <a:rPr lang="zh-CN" altLang="en-US" dirty="0" smtClean="0"/>
              <a:t>尚无法律和社会监督机制</a:t>
            </a:r>
            <a:endParaRPr lang="en-US" altLang="zh-CN" dirty="0" smtClean="0"/>
          </a:p>
          <a:p>
            <a:r>
              <a:rPr lang="zh-CN" altLang="en-US" dirty="0" smtClean="0"/>
              <a:t>尚无司法实践经验支撑</a:t>
            </a:r>
            <a:endParaRPr lang="en-US" altLang="zh-CN" dirty="0" smtClean="0"/>
          </a:p>
          <a:p>
            <a:r>
              <a:rPr lang="zh-CN" altLang="en-US" dirty="0" smtClean="0"/>
              <a:t>尚无主流学术理论支撑</a:t>
            </a:r>
            <a:endParaRPr lang="en-US" altLang="zh-CN" dirty="0" smtClean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A0F8-C820-49A7-9891-EA87F342B40F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  <p:pic>
        <p:nvPicPr>
          <p:cNvPr id="10" name="图片 9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当事人申办意定监护的目的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处分房产</a:t>
            </a:r>
            <a:endParaRPr lang="en-US" altLang="zh-CN" dirty="0" smtClean="0"/>
          </a:p>
          <a:p>
            <a:r>
              <a:rPr lang="zh-CN" altLang="en-US" dirty="0" smtClean="0"/>
              <a:t>处分存款等金融类资产</a:t>
            </a:r>
            <a:endParaRPr lang="en-US" altLang="zh-CN" dirty="0" smtClean="0"/>
          </a:p>
          <a:p>
            <a:r>
              <a:rPr lang="zh-CN" altLang="en-US" dirty="0" smtClean="0"/>
              <a:t>协助办理养老院入住手续</a:t>
            </a:r>
            <a:endParaRPr lang="en-US" altLang="zh-CN" dirty="0" smtClean="0"/>
          </a:p>
          <a:p>
            <a:r>
              <a:rPr lang="zh-CN" altLang="en-US" dirty="0" smtClean="0"/>
              <a:t>医疗预嘱（消极安乐死等）</a:t>
            </a:r>
            <a:endParaRPr lang="en-US" altLang="zh-CN" dirty="0" smtClean="0"/>
          </a:p>
          <a:p>
            <a:endParaRPr lang="en-US" altLang="zh-CN" sz="6000" dirty="0" smtClean="0"/>
          </a:p>
          <a:p>
            <a:r>
              <a:rPr lang="zh-CN" altLang="en-US" sz="6000" dirty="0" smtClean="0"/>
              <a:t>生养死葬的控制和选择</a:t>
            </a:r>
            <a:endParaRPr lang="en-US" altLang="zh-CN" sz="6000" dirty="0" smtClean="0"/>
          </a:p>
          <a:p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  <a:p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  <a:p>
            <a:pPr>
              <a:buNone/>
            </a:pPr>
            <a:endParaRPr lang="zh-CN" altLang="en-US" dirty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4C79-DDC3-4D2C-8DD0-6630920BBE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410200" y="6429396"/>
            <a:ext cx="3733800" cy="283800"/>
          </a:xfrm>
        </p:spPr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意定监护公证目的实现</a:t>
            </a:r>
            <a:endParaRPr lang="zh-CN" altLang="en-US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不动产登记机关</a:t>
            </a:r>
            <a:endParaRPr lang="en-US" altLang="zh-CN" dirty="0" smtClean="0"/>
          </a:p>
          <a:p>
            <a:r>
              <a:rPr lang="zh-CN" altLang="en-US" dirty="0" smtClean="0"/>
              <a:t>法院</a:t>
            </a:r>
            <a:endParaRPr lang="en-US" altLang="zh-CN" dirty="0" smtClean="0"/>
          </a:p>
          <a:p>
            <a:r>
              <a:rPr lang="zh-CN" altLang="en-US" dirty="0" smtClean="0"/>
              <a:t>司法行为能力鉴定机构</a:t>
            </a:r>
            <a:endParaRPr lang="en-US" altLang="zh-CN" dirty="0" smtClean="0"/>
          </a:p>
          <a:p>
            <a:r>
              <a:rPr lang="zh-CN" altLang="en-US" dirty="0" smtClean="0"/>
              <a:t>银行、保险等金融类机构</a:t>
            </a:r>
            <a:endParaRPr lang="en-US" altLang="zh-CN" dirty="0" smtClean="0"/>
          </a:p>
          <a:p>
            <a:r>
              <a:rPr lang="zh-CN" altLang="en-US" dirty="0" smtClean="0"/>
              <a:t>社保中心</a:t>
            </a:r>
            <a:endParaRPr lang="en-US" altLang="zh-CN" dirty="0" smtClean="0"/>
          </a:p>
          <a:p>
            <a:r>
              <a:rPr lang="zh-CN" altLang="en-US" dirty="0" smtClean="0"/>
              <a:t>单位（企业年金、丧葬费）</a:t>
            </a:r>
            <a:endParaRPr lang="en-US" altLang="zh-CN" dirty="0" smtClean="0"/>
          </a:p>
          <a:p>
            <a:r>
              <a:rPr lang="zh-CN" altLang="en-US" dirty="0" smtClean="0"/>
              <a:t>医院等医疗机构</a:t>
            </a:r>
            <a:endParaRPr lang="en-US" altLang="zh-CN" dirty="0" smtClean="0"/>
          </a:p>
          <a:p>
            <a:r>
              <a:rPr lang="zh-CN" altLang="en-US" dirty="0" smtClean="0"/>
              <a:t>养老院等休养机构</a:t>
            </a:r>
            <a:endParaRPr lang="en-US" altLang="zh-CN" dirty="0" smtClean="0"/>
          </a:p>
          <a:p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  <a:p>
            <a:endParaRPr lang="en-US" altLang="zh-CN" dirty="0" smtClean="0">
              <a:latin typeface="仿宋" pitchFamily="49" charset="-122"/>
              <a:ea typeface="仿宋" pitchFamily="49" charset="-122"/>
            </a:endParaRPr>
          </a:p>
          <a:p>
            <a:pPr>
              <a:buNone/>
            </a:pPr>
            <a:endParaRPr lang="zh-CN" altLang="en-US" dirty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4C79-DDC3-4D2C-8DD0-6630920BBE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410200" y="6429396"/>
            <a:ext cx="3733800" cy="283800"/>
          </a:xfrm>
        </p:spPr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latin typeface="方正舒体" pitchFamily="2" charset="-122"/>
                <a:ea typeface="方正舒体" pitchFamily="2" charset="-122"/>
              </a:rPr>
              <a:t>家事公证特色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家庭矛盾多发</a:t>
            </a:r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矛盾爆发滞后期长</a:t>
            </a:r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情感和财产问题交织</a:t>
            </a:r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后续继发问题较多</a:t>
            </a:r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+mj-ea"/>
                <a:ea typeface="+mj-ea"/>
              </a:rPr>
              <a:t>家事公证影响着别人的人生</a:t>
            </a:r>
            <a:endParaRPr lang="en-US" altLang="zh-CN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44F8-A148-4B7E-A4F9-4C2A022D291C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 smtClean="0">
                <a:latin typeface="华文行楷" pitchFamily="2" charset="-122"/>
                <a:ea typeface="华文行楷" pitchFamily="2" charset="-122"/>
              </a:rPr>
              <a:t>感谢</a:t>
            </a:r>
            <a:endParaRPr lang="zh-CN" altLang="en-US" sz="60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 smtClean="0">
                <a:latin typeface="华文行楷" pitchFamily="2" charset="-122"/>
                <a:ea typeface="华文行楷" pitchFamily="2" charset="-122"/>
              </a:rPr>
              <a:t>北京市长安公证处</a:t>
            </a:r>
            <a:endParaRPr lang="en-US" altLang="zh-CN" sz="4000" dirty="0" smtClean="0">
              <a:latin typeface="华文行楷" pitchFamily="2" charset="-122"/>
              <a:ea typeface="华文行楷" pitchFamily="2" charset="-122"/>
            </a:endParaRPr>
          </a:p>
          <a:p>
            <a:endParaRPr lang="en-US" altLang="zh-CN" sz="4000" dirty="0" smtClean="0">
              <a:latin typeface="华文行楷" pitchFamily="2" charset="-122"/>
              <a:ea typeface="华文行楷" pitchFamily="2" charset="-122"/>
            </a:endParaRPr>
          </a:p>
          <a:p>
            <a:endParaRPr lang="en-US" altLang="zh-CN" sz="4000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4000" dirty="0" smtClean="0">
                <a:latin typeface="华文行楷" pitchFamily="2" charset="-122"/>
                <a:ea typeface="华文行楷" pitchFamily="2" charset="-122"/>
              </a:rPr>
              <a:t>宫楠</a:t>
            </a:r>
            <a:endParaRPr lang="en-US" altLang="zh-CN" sz="4000" dirty="0" smtClean="0">
              <a:latin typeface="华文行楷" pitchFamily="2" charset="-122"/>
              <a:ea typeface="华文行楷" pitchFamily="2" charset="-122"/>
            </a:endParaRPr>
          </a:p>
          <a:p>
            <a:endParaRPr lang="en-US" altLang="zh-CN" sz="4000" dirty="0" smtClean="0">
              <a:latin typeface="华文行楷" pitchFamily="2" charset="-122"/>
              <a:ea typeface="华文行楷" pitchFamily="2" charset="-122"/>
            </a:endParaRPr>
          </a:p>
          <a:p>
            <a:endParaRPr lang="en-US" altLang="zh-CN" sz="4000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4000" dirty="0" smtClean="0">
                <a:latin typeface="华文行楷" pitchFamily="2" charset="-122"/>
                <a:ea typeface="华文行楷" pitchFamily="2" charset="-122"/>
              </a:rPr>
              <a:t>微信号</a:t>
            </a:r>
            <a:r>
              <a:rPr lang="en-US" altLang="zh-CN" sz="4000" dirty="0" smtClean="0">
                <a:latin typeface="华文行楷" pitchFamily="2" charset="-122"/>
                <a:ea typeface="华文行楷" pitchFamily="2" charset="-122"/>
              </a:rPr>
              <a:t>13683205132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44F8-A148-4B7E-A4F9-4C2A022D291C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“公证传统民事业务领域</a:t>
            </a:r>
            <a:r>
              <a:rPr lang="zh-CN" altLang="en-US" sz="3200" dirty="0" smtClean="0"/>
              <a:t>”</a:t>
            </a:r>
            <a:endParaRPr lang="zh-CN" altLang="en-US" sz="3200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4C79-DDC3-4D2C-8DD0-6630920BBE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  <a:endParaRPr lang="zh-CN" altLang="en-US" sz="20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民事类公证的风险防范要点</a:t>
            </a:r>
            <a:endParaRPr lang="zh-CN" altLang="en-US" sz="3200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4C79-DDC3-4D2C-8DD0-6630920BBE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  <a:endParaRPr lang="zh-CN" altLang="en-US" sz="20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遗嘱继承类公证的风险来源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8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4C79-DDC3-4D2C-8DD0-6630920BBE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143000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遗嘱公证的风险来源</a:t>
            </a:r>
            <a:endParaRPr lang="zh-CN" altLang="en-US" sz="2800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43692" cy="4525963"/>
          </a:xfrm>
        </p:spPr>
        <p:txBody>
          <a:bodyPr/>
          <a:lstStyle/>
          <a:p>
            <a:pPr lvl="0"/>
            <a:r>
              <a:rPr lang="zh-CN" altLang="en-US" dirty="0" smtClean="0"/>
              <a:t>纠纷爆发时间后滞</a:t>
            </a:r>
            <a:endParaRPr lang="en-US" altLang="zh-CN" dirty="0" smtClean="0"/>
          </a:p>
          <a:p>
            <a:pPr lvl="0"/>
            <a:endParaRPr lang="en-US" altLang="zh-CN" dirty="0" smtClean="0"/>
          </a:p>
          <a:p>
            <a:r>
              <a:rPr lang="zh-CN" altLang="en-US" dirty="0" smtClean="0"/>
              <a:t>普遍存在将遗嘱作为家庭纠纷解决工具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行为能力难以判断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15338" y="1600200"/>
            <a:ext cx="471462" cy="4525963"/>
          </a:xfrm>
        </p:spPr>
        <p:txBody>
          <a:bodyPr/>
          <a:lstStyle/>
          <a:p>
            <a:pPr>
              <a:buNone/>
            </a:pP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A0D9-756B-4C36-8965-9F3C169DC1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pic>
        <p:nvPicPr>
          <p:cNvPr id="8" name="图片 7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遗嘱公证的审核和风险防范</a:t>
            </a:r>
            <a:endParaRPr lang="zh-CN" altLang="en-US" sz="3200" dirty="0"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 smtClean="0"/>
              <a:t>为了推动遗嘱公证的规范化和专业化，结合社会发展需要改革当前的遗嘱办理模式</a:t>
            </a:r>
            <a:endParaRPr lang="en-US" altLang="zh-CN" sz="2800" b="1" dirty="0" smtClean="0">
              <a:latin typeface="仿宋" pitchFamily="49" charset="-122"/>
              <a:ea typeface="仿宋" pitchFamily="49" charset="-122"/>
            </a:endParaRP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长安遗嘱中心的建立原因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                            机构组织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                            运行模式</a:t>
            </a:r>
            <a:endParaRPr lang="en-US" altLang="zh-CN" sz="2800" dirty="0" smtClean="0"/>
          </a:p>
          <a:p>
            <a:pPr>
              <a:buNone/>
            </a:pPr>
            <a:r>
              <a:rPr lang="zh-CN" altLang="en-US" sz="2800" dirty="0" smtClean="0"/>
              <a:t>                            日常工作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4C79-DDC3-4D2C-8DD0-6630920BBE7A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>
                <a:latin typeface="+mn-ea"/>
                <a:ea typeface="+mn-ea"/>
              </a:rPr>
              <a:t>长安遗嘱中心</a:t>
            </a: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CN" sz="1600" dirty="0" smtClean="0"/>
              <a:t>2017</a:t>
            </a:r>
            <a:r>
              <a:rPr lang="zh-CN" altLang="en-US" sz="1600" dirty="0" smtClean="0"/>
              <a:t>年</a:t>
            </a:r>
            <a:r>
              <a:rPr lang="en-US" altLang="zh-CN" sz="1600" dirty="0" smtClean="0"/>
              <a:t>4</a:t>
            </a:r>
            <a:r>
              <a:rPr lang="zh-CN" altLang="en-US" sz="1600" dirty="0" smtClean="0"/>
              <a:t>月初成立的北京市长安公证遗嘱中心是全国首个公证遗嘱中心，目前中心有工作人员</a:t>
            </a:r>
            <a:r>
              <a:rPr lang="en-US" altLang="zh-CN" sz="1600" dirty="0" smtClean="0"/>
              <a:t>10</a:t>
            </a:r>
            <a:r>
              <a:rPr lang="zh-CN" altLang="en-US" sz="1600" dirty="0" smtClean="0"/>
              <a:t>名，专门解决老年人遗嘱公证的难题</a:t>
            </a:r>
            <a:r>
              <a:rPr lang="zh-CN" altLang="en-US" sz="1600" b="1" dirty="0" smtClean="0">
                <a:latin typeface="+mn-ea"/>
              </a:rPr>
              <a:t>。</a:t>
            </a:r>
            <a:endParaRPr lang="zh-CN" altLang="en-US" sz="1600" dirty="0" smtClean="0">
              <a:latin typeface="+mn-ea"/>
            </a:endParaRPr>
          </a:p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E8CD-7F10-48DD-9232-5C63C97A4970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5286380" y="6429396"/>
            <a:ext cx="3733800" cy="283800"/>
          </a:xfrm>
        </p:spPr>
        <p:txBody>
          <a:bodyPr/>
          <a:lstStyle/>
          <a:p>
            <a:r>
              <a:rPr lang="zh-CN" altLang="en-US" sz="2000" dirty="0" smtClean="0"/>
              <a:t>北京市长安公证处</a:t>
            </a:r>
            <a:endParaRPr lang="zh-CN" altLang="en-US" sz="200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  <p:pic>
        <p:nvPicPr>
          <p:cNvPr id="8" name="图片 7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  <p:pic>
        <p:nvPicPr>
          <p:cNvPr id="2050" name="Picture 2" descr="C:\Users\Administrator\Desktop\91710458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63" y="1588258"/>
            <a:ext cx="5900737" cy="4252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4800" dirty="0" smtClean="0">
                <a:latin typeface="方正舒体" pitchFamily="2" charset="-122"/>
                <a:ea typeface="方正舒体" pitchFamily="2" charset="-122"/>
              </a:rPr>
              <a:t>遗嘱办理的要点和风险防范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r>
              <a:rPr lang="zh-CN" altLang="en-US" dirty="0" smtClean="0"/>
              <a:t>遗嘱受理过程中的初步审核</a:t>
            </a:r>
            <a:endParaRPr lang="en-US" altLang="zh-CN" dirty="0" smtClean="0"/>
          </a:p>
          <a:p>
            <a:r>
              <a:rPr lang="zh-CN" altLang="en-US" dirty="0" smtClean="0"/>
              <a:t>立遗嘱人行为能力和真实意愿的审核</a:t>
            </a:r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 smtClean="0"/>
              <a:t>遗嘱涉及税费的建议</a:t>
            </a:r>
            <a:endParaRPr lang="en-US" altLang="zh-CN" dirty="0" smtClean="0"/>
          </a:p>
          <a:p>
            <a:r>
              <a:rPr lang="zh-CN" altLang="en-US" dirty="0" smtClean="0"/>
              <a:t>遗嘱所涉财产的审查</a:t>
            </a:r>
            <a:endParaRPr lang="en-US" altLang="zh-CN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r>
              <a:rPr lang="zh-CN" altLang="en-US" dirty="0" smtClean="0"/>
              <a:t>遗嘱文书的审查和书写</a:t>
            </a:r>
            <a:endParaRPr lang="en-US" altLang="zh-CN" dirty="0" smtClean="0"/>
          </a:p>
          <a:p>
            <a:r>
              <a:rPr lang="zh-CN" altLang="en-US" dirty="0" smtClean="0"/>
              <a:t>遗嘱笔录的制作要点</a:t>
            </a:r>
            <a:endParaRPr lang="en-US" altLang="zh-CN" dirty="0" smtClean="0"/>
          </a:p>
          <a:p>
            <a:pPr lvl="0"/>
            <a:r>
              <a:rPr lang="zh-CN" altLang="en-US" dirty="0" smtClean="0"/>
              <a:t>遗嘱录像的完整性和规范性</a:t>
            </a:r>
          </a:p>
          <a:p>
            <a:pPr lvl="0"/>
            <a:r>
              <a:rPr lang="zh-CN" altLang="en-US" dirty="0" smtClean="0"/>
              <a:t>遗嘱公证书的出具和发放</a:t>
            </a:r>
          </a:p>
          <a:p>
            <a:endParaRPr lang="zh-CN" altLang="en-US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44F8-A148-4B7E-A4F9-4C2A022D291C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pic>
        <p:nvPicPr>
          <p:cNvPr id="7" name="图片 6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latin typeface="方正舒体" pitchFamily="2" charset="-122"/>
                <a:ea typeface="方正舒体" pitchFamily="2" charset="-122"/>
              </a:rPr>
              <a:t>继承公证的发展和新问题</a:t>
            </a:r>
            <a:endParaRPr lang="zh-CN" altLang="en-US" sz="4800" dirty="0">
              <a:latin typeface="方正舒体" pitchFamily="2" charset="-122"/>
              <a:ea typeface="方正舒体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继承公证的新问题和新需要</a:t>
            </a:r>
            <a:endParaRPr lang="zh-CN" altLang="en-US" b="0" dirty="0">
              <a:effectLst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涉外因素不断增多；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财产价值增大导致合意难以达成</a:t>
            </a: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zh-CN" altLang="en-US" dirty="0" smtClean="0"/>
              <a:t>财产类型不断复杂化；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调查核实困难不断增加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/>
              <a:t>继承公证办理中的注意事项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探寻当事人的真实意图；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考虑税费和后续遗产转移费用；</a:t>
            </a: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zh-CN" altLang="en-US" dirty="0" smtClean="0"/>
              <a:t>咨询实际办理地公证处；</a:t>
            </a: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zh-CN" altLang="en-US" dirty="0" smtClean="0"/>
              <a:t>了解公证书使用方的要求；</a:t>
            </a:r>
            <a:endParaRPr lang="zh-CN" altLang="en-US" dirty="0"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EA0F8-C820-49A7-9891-EA87F342B40F}" type="datetime1">
              <a:rPr lang="zh-CN" altLang="en-US" smtClean="0"/>
              <a:pPr/>
              <a:t>2023-03-08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z="2000" dirty="0" smtClean="0"/>
              <a:t>北京市长安公证处</a:t>
            </a:r>
          </a:p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  <p:pic>
        <p:nvPicPr>
          <p:cNvPr id="10" name="图片 9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1142976" cy="1209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673</Words>
  <Application>Microsoft Office PowerPoint</Application>
  <PresentationFormat>全屏显示(4:3)</PresentationFormat>
  <Paragraphs>192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暗香扑面</vt:lpstr>
      <vt:lpstr>家事公证业务要点和风险防范 </vt:lpstr>
      <vt:lpstr>“公证传统民事业务领域”</vt:lpstr>
      <vt:lpstr>民事类公证的风险防范要点</vt:lpstr>
      <vt:lpstr>遗嘱继承类公证的风险来源</vt:lpstr>
      <vt:lpstr>遗嘱公证的风险来源</vt:lpstr>
      <vt:lpstr>遗嘱公证的审核和风险防范</vt:lpstr>
      <vt:lpstr>长安遗嘱中心</vt:lpstr>
      <vt:lpstr>遗嘱办理的要点和风险防范</vt:lpstr>
      <vt:lpstr>继承公证的发展和新问题</vt:lpstr>
      <vt:lpstr>继承公证办理过程中的核实要点和方式</vt:lpstr>
      <vt:lpstr>公证民事业务发展的新动向</vt:lpstr>
      <vt:lpstr>意定监护的前景和现状</vt:lpstr>
      <vt:lpstr>当事人申办意定监护的目的</vt:lpstr>
      <vt:lpstr>意定监护公证目的实现</vt:lpstr>
      <vt:lpstr>家事公证特色</vt:lpstr>
      <vt:lpstr>感谢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律己才是最大的利己  </dc:title>
  <dc:creator>midway1982</dc:creator>
  <cp:lastModifiedBy>Sky123.Org</cp:lastModifiedBy>
  <cp:revision>47</cp:revision>
  <dcterms:created xsi:type="dcterms:W3CDTF">2015-06-09T14:02:19Z</dcterms:created>
  <dcterms:modified xsi:type="dcterms:W3CDTF">2023-03-08T06:46:27Z</dcterms:modified>
</cp:coreProperties>
</file>